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3143" y="3100428"/>
            <a:ext cx="6885714" cy="6571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24046C-D2AB-5F76-B2AA-3DFDD98B85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472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54532A-889D-4F44-8779-44841E33F247}"/>
              </a:ext>
            </a:extLst>
          </p:cNvPr>
          <p:cNvSpPr/>
          <p:nvPr/>
        </p:nvSpPr>
        <p:spPr bwMode="white">
          <a:xfrm>
            <a:off x="1294845" y="2259099"/>
            <a:ext cx="7691978" cy="465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84C3B28-0490-BA8A-223C-8A529AC9AFE7}"/>
              </a:ext>
            </a:extLst>
          </p:cNvPr>
          <p:cNvSpPr/>
          <p:nvPr/>
        </p:nvSpPr>
        <p:spPr bwMode="white">
          <a:xfrm>
            <a:off x="1287285" y="3140968"/>
            <a:ext cx="3728595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87549DEE-D5DF-D335-D055-ADBA2566ABDC}"/>
              </a:ext>
            </a:extLst>
          </p:cNvPr>
          <p:cNvSpPr/>
          <p:nvPr/>
        </p:nvSpPr>
        <p:spPr bwMode="white">
          <a:xfrm>
            <a:off x="1303969" y="4707130"/>
            <a:ext cx="9616567" cy="124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B3EC3D62-47A7-308A-E496-CE6F22BF99F9}"/>
              </a:ext>
            </a:extLst>
          </p:cNvPr>
          <p:cNvSpPr/>
          <p:nvPr/>
        </p:nvSpPr>
        <p:spPr bwMode="white">
          <a:xfrm>
            <a:off x="1313094" y="6275581"/>
            <a:ext cx="1186188" cy="401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088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21" grpId="0" animBg="1"/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7D3C43-CF76-D897-0C40-F40CA35D99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358918"/>
            <a:ext cx="8257024" cy="4857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4D50DE26-7A5C-9FA2-74F1-4D0828D681C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887"/>
          <a:stretch/>
        </p:blipFill>
        <p:spPr>
          <a:xfrm>
            <a:off x="3719736" y="5024493"/>
            <a:ext cx="5794378" cy="1864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r="70162"/>
          <a:stretch/>
        </p:blipFill>
        <p:spPr>
          <a:xfrm>
            <a:off x="3718984" y="5171398"/>
            <a:ext cx="1728944" cy="16505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l="33566" r="32880"/>
          <a:stretch/>
        </p:blipFill>
        <p:spPr>
          <a:xfrm>
            <a:off x="5663952" y="5171398"/>
            <a:ext cx="1944216" cy="16505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l="68363"/>
          <a:stretch/>
        </p:blipFill>
        <p:spPr>
          <a:xfrm>
            <a:off x="7689320" y="5171398"/>
            <a:ext cx="1833186" cy="1650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803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56A8D7-D100-66FE-7877-A8963C3FF9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8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D43BDC-D71F-A32B-6AD2-C8621009A1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5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4A126F-6DAA-4875-5133-6A0DCB4844FE}"/>
              </a:ext>
            </a:extLst>
          </p:cNvPr>
          <p:cNvSpPr/>
          <p:nvPr/>
        </p:nvSpPr>
        <p:spPr bwMode="white">
          <a:xfrm>
            <a:off x="1348571" y="5281913"/>
            <a:ext cx="533333" cy="543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58CC71-CE33-C435-4A59-B21E0C74B987}"/>
              </a:ext>
            </a:extLst>
          </p:cNvPr>
          <p:cNvSpPr/>
          <p:nvPr/>
        </p:nvSpPr>
        <p:spPr bwMode="white">
          <a:xfrm>
            <a:off x="3786666" y="5367730"/>
            <a:ext cx="352380" cy="314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6B1976-F72F-A871-0587-4C5AA46DCB82}"/>
              </a:ext>
            </a:extLst>
          </p:cNvPr>
          <p:cNvSpPr/>
          <p:nvPr/>
        </p:nvSpPr>
        <p:spPr bwMode="white">
          <a:xfrm>
            <a:off x="6339047" y="5367730"/>
            <a:ext cx="352380" cy="314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11C98E-0685-4EA4-A5EE-098A6F6A1B18}"/>
              </a:ext>
            </a:extLst>
          </p:cNvPr>
          <p:cNvSpPr/>
          <p:nvPr/>
        </p:nvSpPr>
        <p:spPr bwMode="white">
          <a:xfrm>
            <a:off x="8596190" y="5281913"/>
            <a:ext cx="542857" cy="543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9974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E3B679-D4A7-7D5F-58AF-5C16563863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5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87933E-EE01-19E7-5153-106F8E4FEE61}"/>
              </a:ext>
            </a:extLst>
          </p:cNvPr>
          <p:cNvSpPr/>
          <p:nvPr/>
        </p:nvSpPr>
        <p:spPr bwMode="white">
          <a:xfrm>
            <a:off x="5072380" y="3126184"/>
            <a:ext cx="1104761" cy="524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032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8959F8-FC8A-44AC-40B8-A143F30385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7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3F5BC21-8D60-9855-303B-9A87943C4B32}"/>
              </a:ext>
            </a:extLst>
          </p:cNvPr>
          <p:cNvSpPr/>
          <p:nvPr/>
        </p:nvSpPr>
        <p:spPr bwMode="white">
          <a:xfrm>
            <a:off x="2279576" y="5013176"/>
            <a:ext cx="792087" cy="1163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8BBCE7D-5B6B-294F-452A-8B899F7062AF}"/>
              </a:ext>
            </a:extLst>
          </p:cNvPr>
          <p:cNvSpPr/>
          <p:nvPr/>
        </p:nvSpPr>
        <p:spPr bwMode="white">
          <a:xfrm>
            <a:off x="5327195" y="5013176"/>
            <a:ext cx="792087" cy="1163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60AD73D-16DB-C091-B3E2-DD090DCC80AA}"/>
              </a:ext>
            </a:extLst>
          </p:cNvPr>
          <p:cNvSpPr/>
          <p:nvPr/>
        </p:nvSpPr>
        <p:spPr bwMode="white">
          <a:xfrm>
            <a:off x="8631957" y="5013176"/>
            <a:ext cx="792087" cy="1163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193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CF96DE-0B98-5262-E0BB-071252F3E5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0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BC123D8-3AEC-7E6E-687B-B31AD73DC5C3}"/>
              </a:ext>
            </a:extLst>
          </p:cNvPr>
          <p:cNvSpPr/>
          <p:nvPr/>
        </p:nvSpPr>
        <p:spPr bwMode="white">
          <a:xfrm>
            <a:off x="1462793" y="3789040"/>
            <a:ext cx="720080" cy="1190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C6B42C4-39A4-2E0D-0D83-7ED31E3F1D1C}"/>
              </a:ext>
            </a:extLst>
          </p:cNvPr>
          <p:cNvSpPr/>
          <p:nvPr/>
        </p:nvSpPr>
        <p:spPr bwMode="white">
          <a:xfrm>
            <a:off x="5519936" y="3789040"/>
            <a:ext cx="720080" cy="1190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930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DD7B93-04C1-548B-6CB5-AEB1A83FAA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110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CD5CC5-2E5A-6470-9518-B4A9630FF1DA}"/>
              </a:ext>
            </a:extLst>
          </p:cNvPr>
          <p:cNvSpPr/>
          <p:nvPr/>
        </p:nvSpPr>
        <p:spPr bwMode="white">
          <a:xfrm>
            <a:off x="2158034" y="2818657"/>
            <a:ext cx="479344" cy="361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E459B12-B813-6826-734C-E8494DEB08D4}"/>
              </a:ext>
            </a:extLst>
          </p:cNvPr>
          <p:cNvSpPr/>
          <p:nvPr/>
        </p:nvSpPr>
        <p:spPr bwMode="white">
          <a:xfrm>
            <a:off x="5851345" y="2818657"/>
            <a:ext cx="502919" cy="361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77A66F1-658C-477D-401D-AE6C0E4D4968}"/>
              </a:ext>
            </a:extLst>
          </p:cNvPr>
          <p:cNvSpPr/>
          <p:nvPr/>
        </p:nvSpPr>
        <p:spPr bwMode="white">
          <a:xfrm flipV="1">
            <a:off x="3053858" y="4398138"/>
            <a:ext cx="424337" cy="353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F8D4F60-7F63-688E-CBE5-072A61578AF7}"/>
              </a:ext>
            </a:extLst>
          </p:cNvPr>
          <p:cNvSpPr/>
          <p:nvPr/>
        </p:nvSpPr>
        <p:spPr bwMode="white">
          <a:xfrm>
            <a:off x="5859203" y="4398139"/>
            <a:ext cx="495060" cy="353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DB6A402-6EB9-47FC-55CA-0C08CD3F2DCE}"/>
              </a:ext>
            </a:extLst>
          </p:cNvPr>
          <p:cNvSpPr/>
          <p:nvPr/>
        </p:nvSpPr>
        <p:spPr bwMode="white">
          <a:xfrm>
            <a:off x="2158034" y="5969762"/>
            <a:ext cx="479344" cy="361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3F32C63-4D1D-7980-23A3-702BCA51F153}"/>
              </a:ext>
            </a:extLst>
          </p:cNvPr>
          <p:cNvSpPr/>
          <p:nvPr/>
        </p:nvSpPr>
        <p:spPr bwMode="white">
          <a:xfrm flipV="1">
            <a:off x="6755028" y="5969761"/>
            <a:ext cx="416479" cy="361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15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30C1E4-94B0-26CA-E04C-F46DEF39A9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107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6C8128B-F493-C318-434C-3B6874E79C7C}"/>
              </a:ext>
            </a:extLst>
          </p:cNvPr>
          <p:cNvSpPr/>
          <p:nvPr/>
        </p:nvSpPr>
        <p:spPr bwMode="white">
          <a:xfrm>
            <a:off x="623392" y="4700290"/>
            <a:ext cx="2520280" cy="744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B2D7308-7BCC-7064-15EF-D359D41920EC}"/>
              </a:ext>
            </a:extLst>
          </p:cNvPr>
          <p:cNvSpPr/>
          <p:nvPr/>
        </p:nvSpPr>
        <p:spPr bwMode="white">
          <a:xfrm>
            <a:off x="1159486" y="5805264"/>
            <a:ext cx="4648481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213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FE5BA5-6A89-AF3C-B277-BC6C74FE4E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7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C90C08-E623-2E82-1A74-14FE46AE0329}"/>
              </a:ext>
            </a:extLst>
          </p:cNvPr>
          <p:cNvSpPr/>
          <p:nvPr/>
        </p:nvSpPr>
        <p:spPr bwMode="white">
          <a:xfrm>
            <a:off x="1055440" y="3528042"/>
            <a:ext cx="2880319" cy="981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2B34AEE-105F-EC4A-EF14-C0D3E5B2BB09}"/>
              </a:ext>
            </a:extLst>
          </p:cNvPr>
          <p:cNvSpPr/>
          <p:nvPr/>
        </p:nvSpPr>
        <p:spPr bwMode="white">
          <a:xfrm>
            <a:off x="1329522" y="5085184"/>
            <a:ext cx="6566677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856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2023-12-13T02:15:18Z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