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3143" y="3071857"/>
            <a:ext cx="6885714" cy="7142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3D881B-9C14-F633-DDE2-E535D19DA0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77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0D230ED-129B-B56C-2407-A131CF4C068D}"/>
              </a:ext>
            </a:extLst>
          </p:cNvPr>
          <p:cNvSpPr/>
          <p:nvPr/>
        </p:nvSpPr>
        <p:spPr bwMode="white">
          <a:xfrm>
            <a:off x="911425" y="3140968"/>
            <a:ext cx="4256194" cy="569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5C738E0-D242-5729-B3CE-0B224CB7EAAE}"/>
              </a:ext>
            </a:extLst>
          </p:cNvPr>
          <p:cNvSpPr/>
          <p:nvPr/>
        </p:nvSpPr>
        <p:spPr bwMode="white">
          <a:xfrm>
            <a:off x="1329523" y="4263665"/>
            <a:ext cx="7934829" cy="477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1C7E5AF-10E5-653E-ACDC-DE19587278A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87" b="7972"/>
          <a:stretch/>
        </p:blipFill>
        <p:spPr>
          <a:xfrm>
            <a:off x="7929659" y="2467612"/>
            <a:ext cx="3888432" cy="1916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31626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85B6D4-88FA-CF7A-67F1-2A53BCAC78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7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D8D2B4-A656-955D-F3ED-9AFAD3FEB0DF}"/>
              </a:ext>
            </a:extLst>
          </p:cNvPr>
          <p:cNvSpPr/>
          <p:nvPr/>
        </p:nvSpPr>
        <p:spPr bwMode="white">
          <a:xfrm>
            <a:off x="1367619" y="2295954"/>
            <a:ext cx="9336893" cy="556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3D17192-3064-5F7E-8300-A7F835D24A07}"/>
              </a:ext>
            </a:extLst>
          </p:cNvPr>
          <p:cNvSpPr/>
          <p:nvPr/>
        </p:nvSpPr>
        <p:spPr bwMode="white">
          <a:xfrm>
            <a:off x="1291428" y="3305589"/>
            <a:ext cx="3619047" cy="438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9542835-4316-62F6-CEF3-DCC6386C6E2E}"/>
              </a:ext>
            </a:extLst>
          </p:cNvPr>
          <p:cNvSpPr/>
          <p:nvPr/>
        </p:nvSpPr>
        <p:spPr bwMode="white">
          <a:xfrm>
            <a:off x="1329523" y="4296173"/>
            <a:ext cx="10023061" cy="572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E1C7E5AF-10E5-653E-ACDC-DE19587278A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87" b="7972"/>
          <a:stretch/>
        </p:blipFill>
        <p:spPr>
          <a:xfrm>
            <a:off x="6992448" y="4706232"/>
            <a:ext cx="3744416" cy="1845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9542835-4316-62F6-CEF3-DCC6386C6E2E}"/>
              </a:ext>
            </a:extLst>
          </p:cNvPr>
          <p:cNvSpPr/>
          <p:nvPr/>
        </p:nvSpPr>
        <p:spPr bwMode="white">
          <a:xfrm>
            <a:off x="1329523" y="5186525"/>
            <a:ext cx="3830373" cy="643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0159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2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181419-0992-0217-FFAE-8E1458B7D5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980728"/>
            <a:ext cx="9798734" cy="52465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9D6F3D8-EB5A-4FD4-9AAA-ECE866723870}"/>
              </a:ext>
            </a:extLst>
          </p:cNvPr>
          <p:cNvSpPr/>
          <p:nvPr/>
        </p:nvSpPr>
        <p:spPr bwMode="white">
          <a:xfrm>
            <a:off x="1991544" y="4694560"/>
            <a:ext cx="2520280" cy="67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70AD6F1-2854-CCA2-5FD0-D5ACEAD1F4C5}"/>
              </a:ext>
            </a:extLst>
          </p:cNvPr>
          <p:cNvSpPr/>
          <p:nvPr/>
        </p:nvSpPr>
        <p:spPr bwMode="white">
          <a:xfrm>
            <a:off x="6384032" y="4631988"/>
            <a:ext cx="2931316" cy="597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1417659-A00F-4122-66AD-5F17154DA7CF}"/>
              </a:ext>
            </a:extLst>
          </p:cNvPr>
          <p:cNvSpPr/>
          <p:nvPr/>
        </p:nvSpPr>
        <p:spPr bwMode="white">
          <a:xfrm>
            <a:off x="2063552" y="5564816"/>
            <a:ext cx="1841265" cy="662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D7B2AFC-6D3D-CD2F-51FC-A091830745D6}"/>
              </a:ext>
            </a:extLst>
          </p:cNvPr>
          <p:cNvSpPr/>
          <p:nvPr/>
        </p:nvSpPr>
        <p:spPr bwMode="white">
          <a:xfrm>
            <a:off x="6409945" y="5682545"/>
            <a:ext cx="1422969" cy="427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D70918-ACB2-F364-46AC-37155C3D6B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9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6B2613F-68C9-1CC0-48EF-FA2D55792EDC}"/>
              </a:ext>
            </a:extLst>
          </p:cNvPr>
          <p:cNvSpPr/>
          <p:nvPr/>
        </p:nvSpPr>
        <p:spPr bwMode="white">
          <a:xfrm>
            <a:off x="681904" y="2184834"/>
            <a:ext cx="2361904" cy="429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F060096-3836-7FB7-D6AA-4F0AA83F708A}"/>
              </a:ext>
            </a:extLst>
          </p:cNvPr>
          <p:cNvSpPr/>
          <p:nvPr/>
        </p:nvSpPr>
        <p:spPr bwMode="white">
          <a:xfrm>
            <a:off x="5520000" y="2184834"/>
            <a:ext cx="3384312" cy="429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F006988-D6A5-9964-273B-A5143B34EEF7}"/>
              </a:ext>
            </a:extLst>
          </p:cNvPr>
          <p:cNvSpPr/>
          <p:nvPr/>
        </p:nvSpPr>
        <p:spPr bwMode="white">
          <a:xfrm>
            <a:off x="681904" y="3216220"/>
            <a:ext cx="1466666" cy="429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BED3F9E-6C5C-F9B5-91A2-B92C7D781E4E}"/>
              </a:ext>
            </a:extLst>
          </p:cNvPr>
          <p:cNvSpPr/>
          <p:nvPr/>
        </p:nvSpPr>
        <p:spPr bwMode="white">
          <a:xfrm>
            <a:off x="5520000" y="3225770"/>
            <a:ext cx="1342857" cy="420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2787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130E0E-5D48-EDCE-CFCF-BE6C416F11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076449"/>
            <a:ext cx="8062074" cy="5147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DDA0611-B44E-619D-3B47-2777131E2045}"/>
              </a:ext>
            </a:extLst>
          </p:cNvPr>
          <p:cNvSpPr/>
          <p:nvPr/>
        </p:nvSpPr>
        <p:spPr bwMode="white">
          <a:xfrm>
            <a:off x="4399924" y="3933056"/>
            <a:ext cx="819366" cy="342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011CBF6-5752-DD82-8113-ECFEF8F2412A}"/>
              </a:ext>
            </a:extLst>
          </p:cNvPr>
          <p:cNvSpPr/>
          <p:nvPr/>
        </p:nvSpPr>
        <p:spPr bwMode="white">
          <a:xfrm>
            <a:off x="5158485" y="4941168"/>
            <a:ext cx="819366" cy="414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4F98816-A9A4-F052-137E-E1FC71C86E85}"/>
              </a:ext>
            </a:extLst>
          </p:cNvPr>
          <p:cNvSpPr/>
          <p:nvPr/>
        </p:nvSpPr>
        <p:spPr bwMode="white">
          <a:xfrm>
            <a:off x="3431704" y="5733256"/>
            <a:ext cx="4017282" cy="358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9799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2A33E4-5563-C8AB-3D6D-F12611C732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7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C17D01-6C79-7233-5D33-EC73DB02EF01}"/>
              </a:ext>
            </a:extLst>
          </p:cNvPr>
          <p:cNvSpPr/>
          <p:nvPr/>
        </p:nvSpPr>
        <p:spPr bwMode="white">
          <a:xfrm>
            <a:off x="4005714" y="2440117"/>
            <a:ext cx="647619" cy="40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B43C558-FAE9-4CA8-D23C-80CF7A9B0B4F}"/>
              </a:ext>
            </a:extLst>
          </p:cNvPr>
          <p:cNvSpPr/>
          <p:nvPr/>
        </p:nvSpPr>
        <p:spPr bwMode="white">
          <a:xfrm>
            <a:off x="6205714" y="2440117"/>
            <a:ext cx="647619" cy="40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DBADE92-D87A-BA6A-40AE-BB3A54556FEB}"/>
              </a:ext>
            </a:extLst>
          </p:cNvPr>
          <p:cNvSpPr/>
          <p:nvPr/>
        </p:nvSpPr>
        <p:spPr bwMode="white">
          <a:xfrm>
            <a:off x="4805714" y="3831968"/>
            <a:ext cx="1266666" cy="409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3EE2587-058B-CECC-81A4-ACE004E00E21}"/>
              </a:ext>
            </a:extLst>
          </p:cNvPr>
          <p:cNvSpPr/>
          <p:nvPr/>
        </p:nvSpPr>
        <p:spPr bwMode="white">
          <a:xfrm>
            <a:off x="2272380" y="4797152"/>
            <a:ext cx="8360124" cy="493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7354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18033A-C566-FEE7-EE6A-18D52388B4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50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E0CAEE-8726-9804-ACD9-650D8F95BB73}"/>
              </a:ext>
            </a:extLst>
          </p:cNvPr>
          <p:cNvSpPr/>
          <p:nvPr/>
        </p:nvSpPr>
        <p:spPr bwMode="white">
          <a:xfrm>
            <a:off x="1729523" y="4538167"/>
            <a:ext cx="3876190" cy="381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0E13FD2-5AE5-7B25-BEA0-467F62900387}"/>
              </a:ext>
            </a:extLst>
          </p:cNvPr>
          <p:cNvSpPr/>
          <p:nvPr/>
        </p:nvSpPr>
        <p:spPr bwMode="white">
          <a:xfrm>
            <a:off x="1767618" y="5386800"/>
            <a:ext cx="6056573" cy="476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058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A9B03A-45FA-D8B5-FDEB-986173FF8B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7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B9B083-2024-27DC-6CCC-482462795421}"/>
              </a:ext>
            </a:extLst>
          </p:cNvPr>
          <p:cNvSpPr/>
          <p:nvPr/>
        </p:nvSpPr>
        <p:spPr bwMode="white">
          <a:xfrm>
            <a:off x="1739047" y="4509120"/>
            <a:ext cx="6589201" cy="668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DA0A111-FB80-C2AC-C896-7AF2AE6D0719}"/>
              </a:ext>
            </a:extLst>
          </p:cNvPr>
          <p:cNvSpPr/>
          <p:nvPr/>
        </p:nvSpPr>
        <p:spPr bwMode="white">
          <a:xfrm>
            <a:off x="1199456" y="5589241"/>
            <a:ext cx="9433047" cy="790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6572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1F37AF-EAFF-B8C6-3F8C-D61B217A03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980728"/>
            <a:ext cx="9409040" cy="25986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E1C7E5AF-10E5-653E-ACDC-DE19587278A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87" b="7972"/>
          <a:stretch/>
        </p:blipFill>
        <p:spPr>
          <a:xfrm>
            <a:off x="3791744" y="3717032"/>
            <a:ext cx="4608512" cy="2270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56333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74BC5A-2F93-F026-4586-2D7B5CF036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A2F444-E69E-2CA7-4E85-10EFF2C2D363}"/>
              </a:ext>
            </a:extLst>
          </p:cNvPr>
          <p:cNvSpPr/>
          <p:nvPr/>
        </p:nvSpPr>
        <p:spPr bwMode="white">
          <a:xfrm>
            <a:off x="1281904" y="3259058"/>
            <a:ext cx="4166024" cy="43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3C3CA5D-066D-24FF-881B-2D7FAFFF868F}"/>
              </a:ext>
            </a:extLst>
          </p:cNvPr>
          <p:cNvSpPr/>
          <p:nvPr/>
        </p:nvSpPr>
        <p:spPr bwMode="white">
          <a:xfrm>
            <a:off x="1320000" y="4240588"/>
            <a:ext cx="4619047" cy="47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1C7E5AF-10E5-653E-ACDC-DE19587278A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87" b="7972"/>
          <a:stretch/>
        </p:blipFill>
        <p:spPr>
          <a:xfrm>
            <a:off x="6945008" y="3895906"/>
            <a:ext cx="4608512" cy="2270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9A2F444-E69E-2CA7-4E85-10EFF2C2D363}"/>
              </a:ext>
            </a:extLst>
          </p:cNvPr>
          <p:cNvSpPr/>
          <p:nvPr/>
        </p:nvSpPr>
        <p:spPr bwMode="white">
          <a:xfrm>
            <a:off x="5447928" y="3259058"/>
            <a:ext cx="3528392" cy="43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10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2023-12-13T01:14:32Z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