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0" r:id="rId7"/>
    <p:sldId id="329" r:id="rId8"/>
    <p:sldId id="328" r:id="rId9"/>
    <p:sldId id="327" r:id="rId10"/>
    <p:sldId id="326" r:id="rId11"/>
    <p:sldId id="33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095" y="1268760"/>
            <a:ext cx="10123809" cy="11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381" y="3645024"/>
            <a:ext cx="8695238" cy="7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D4C6AD-797A-387B-52B3-C2AE21F98F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879"/>
          <a:stretch/>
        </p:blipFill>
        <p:spPr>
          <a:xfrm>
            <a:off x="720000" y="972000"/>
            <a:ext cx="10800000" cy="1952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4F5C8A-1D04-6EAA-4B00-FEF418006F3C}"/>
              </a:ext>
            </a:extLst>
          </p:cNvPr>
          <p:cNvSpPr/>
          <p:nvPr/>
        </p:nvSpPr>
        <p:spPr bwMode="white">
          <a:xfrm>
            <a:off x="5500952" y="1267633"/>
            <a:ext cx="571428" cy="4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684EE5-C3DE-BE29-F84C-F0B7F7FD1A5A}"/>
              </a:ext>
            </a:extLst>
          </p:cNvPr>
          <p:cNvSpPr/>
          <p:nvPr/>
        </p:nvSpPr>
        <p:spPr bwMode="white">
          <a:xfrm>
            <a:off x="7043809" y="2211753"/>
            <a:ext cx="1104761" cy="54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997BB20-3792-16FF-30F4-3A11823915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8" t="59970" r="12296"/>
          <a:stretch/>
        </p:blipFill>
        <p:spPr>
          <a:xfrm>
            <a:off x="1763516" y="3233129"/>
            <a:ext cx="8712968" cy="2211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541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D4C6AD-797A-387B-52B3-C2AE21F98F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70" r="2884"/>
          <a:stretch/>
        </p:blipFill>
        <p:spPr>
          <a:xfrm>
            <a:off x="851716" y="1124744"/>
            <a:ext cx="10488568" cy="2580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CBC478-F36F-30F3-04A6-684E9C3385B9}"/>
              </a:ext>
            </a:extLst>
          </p:cNvPr>
          <p:cNvSpPr/>
          <p:nvPr/>
        </p:nvSpPr>
        <p:spPr bwMode="white">
          <a:xfrm>
            <a:off x="1461238" y="2996952"/>
            <a:ext cx="8955241" cy="64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997BB20-3792-16FF-30F4-3A11823915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8" t="59970" r="12296"/>
          <a:stretch/>
        </p:blipFill>
        <p:spPr>
          <a:xfrm>
            <a:off x="1739516" y="3933056"/>
            <a:ext cx="8712968" cy="2211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11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1B5579-8481-1014-3DA1-77982E70A0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1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2F3105-A7A1-DD2C-C127-3AF347EDA641}"/>
              </a:ext>
            </a:extLst>
          </p:cNvPr>
          <p:cNvSpPr/>
          <p:nvPr/>
        </p:nvSpPr>
        <p:spPr bwMode="white">
          <a:xfrm>
            <a:off x="8122125" y="2596414"/>
            <a:ext cx="533203" cy="3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61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E2D0A-3E83-728E-6E40-7860120586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4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280238-83FC-2322-2452-337940E3F2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9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EF9466-82F7-42E8-D802-1740214F3730}"/>
              </a:ext>
            </a:extLst>
          </p:cNvPr>
          <p:cNvSpPr/>
          <p:nvPr/>
        </p:nvSpPr>
        <p:spPr bwMode="white">
          <a:xfrm>
            <a:off x="3120000" y="1315514"/>
            <a:ext cx="1209523" cy="47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E7EFAA-1269-3ED8-1F26-27AC595F6708}"/>
              </a:ext>
            </a:extLst>
          </p:cNvPr>
          <p:cNvSpPr/>
          <p:nvPr/>
        </p:nvSpPr>
        <p:spPr bwMode="white">
          <a:xfrm>
            <a:off x="9834285" y="2451022"/>
            <a:ext cx="571428" cy="41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25061B-9A5C-E983-C2D4-12DDD8CADF8D}"/>
              </a:ext>
            </a:extLst>
          </p:cNvPr>
          <p:cNvSpPr/>
          <p:nvPr/>
        </p:nvSpPr>
        <p:spPr bwMode="white">
          <a:xfrm>
            <a:off x="5186666" y="3548361"/>
            <a:ext cx="647619" cy="429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54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D734A0-763D-9D5D-6282-091CD8B7BE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9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209E88-9697-4C5D-6091-586C35795B11}"/>
              </a:ext>
            </a:extLst>
          </p:cNvPr>
          <p:cNvSpPr/>
          <p:nvPr/>
        </p:nvSpPr>
        <p:spPr bwMode="white">
          <a:xfrm>
            <a:off x="1329523" y="4605052"/>
            <a:ext cx="5198525" cy="48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B6EACF-AB9C-C75B-B16E-E18D7C4BD7E4}"/>
              </a:ext>
            </a:extLst>
          </p:cNvPr>
          <p:cNvSpPr/>
          <p:nvPr/>
        </p:nvSpPr>
        <p:spPr bwMode="white">
          <a:xfrm>
            <a:off x="1310476" y="5730248"/>
            <a:ext cx="7305804" cy="79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209E88-9697-4C5D-6091-586C35795B11}"/>
              </a:ext>
            </a:extLst>
          </p:cNvPr>
          <p:cNvSpPr/>
          <p:nvPr/>
        </p:nvSpPr>
        <p:spPr bwMode="white">
          <a:xfrm>
            <a:off x="6600055" y="4605052"/>
            <a:ext cx="4338989" cy="48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95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52171-EC5A-0E3B-2915-B2E9040A79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10630"/>
            <a:ext cx="10081120" cy="1190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F17CB04-7CE4-0B97-C56F-14E7D89D45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54"/>
          <a:stretch/>
        </p:blipFill>
        <p:spPr>
          <a:xfrm>
            <a:off x="3503712" y="1556792"/>
            <a:ext cx="5400600" cy="529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474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D8DB3-B4F5-7B77-9105-6CAE58C555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/>
        </p:blipFill>
        <p:spPr>
          <a:xfrm>
            <a:off x="599688" y="1799378"/>
            <a:ext cx="6240096" cy="1945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7F5E0E-9AA5-3687-D7E1-D0511C9733D7}"/>
              </a:ext>
            </a:extLst>
          </p:cNvPr>
          <p:cNvSpPr/>
          <p:nvPr/>
        </p:nvSpPr>
        <p:spPr bwMode="white">
          <a:xfrm>
            <a:off x="3025562" y="3045756"/>
            <a:ext cx="720080" cy="41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B457E4-F164-38DD-3DDC-71845762E718}"/>
              </a:ext>
            </a:extLst>
          </p:cNvPr>
          <p:cNvSpPr/>
          <p:nvPr/>
        </p:nvSpPr>
        <p:spPr bwMode="white">
          <a:xfrm>
            <a:off x="4488120" y="3036215"/>
            <a:ext cx="609524" cy="41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502A7F-4D3B-A513-F1A6-BD3A1882EE37}"/>
              </a:ext>
            </a:extLst>
          </p:cNvPr>
          <p:cNvSpPr/>
          <p:nvPr/>
        </p:nvSpPr>
        <p:spPr bwMode="white">
          <a:xfrm>
            <a:off x="5924571" y="3036215"/>
            <a:ext cx="342858" cy="42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72F3907-1490-11A0-7D77-B63AB5BD22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91"/>
          <a:stretch/>
        </p:blipFill>
        <p:spPr>
          <a:xfrm>
            <a:off x="191344" y="980728"/>
            <a:ext cx="6563584" cy="81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F17CB04-7CE4-0B97-C56F-14E7D89D45B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54"/>
          <a:stretch/>
        </p:blipFill>
        <p:spPr>
          <a:xfrm>
            <a:off x="7090525" y="1439683"/>
            <a:ext cx="4848822" cy="4749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079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41A5C-4D9E-897A-BB1A-687DBB866D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5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4BBA2B-522F-3CE5-CAF3-CB10C6918D34}"/>
              </a:ext>
            </a:extLst>
          </p:cNvPr>
          <p:cNvSpPr/>
          <p:nvPr/>
        </p:nvSpPr>
        <p:spPr bwMode="white">
          <a:xfrm>
            <a:off x="1343473" y="3132876"/>
            <a:ext cx="3096344" cy="59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F17CB04-7CE4-0B97-C56F-14E7D89D45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54"/>
          <a:stretch/>
        </p:blipFill>
        <p:spPr>
          <a:xfrm>
            <a:off x="7320136" y="2204864"/>
            <a:ext cx="4128742" cy="4044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4BBA2B-522F-3CE5-CAF3-CB10C6918D34}"/>
              </a:ext>
            </a:extLst>
          </p:cNvPr>
          <p:cNvSpPr/>
          <p:nvPr/>
        </p:nvSpPr>
        <p:spPr bwMode="white">
          <a:xfrm>
            <a:off x="4439816" y="3132876"/>
            <a:ext cx="2520279" cy="59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84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97BB20-3792-16FF-30F4-3A11823915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905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6AA531-4E77-852E-A7D4-9F7B709275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AEC7CB-A6C3-5B16-7DCD-71DDFB5CCD91}"/>
              </a:ext>
            </a:extLst>
          </p:cNvPr>
          <p:cNvSpPr/>
          <p:nvPr/>
        </p:nvSpPr>
        <p:spPr bwMode="white">
          <a:xfrm>
            <a:off x="4434285" y="3660539"/>
            <a:ext cx="619047" cy="4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601399-30A1-2305-8785-32EA6D18878F}"/>
              </a:ext>
            </a:extLst>
          </p:cNvPr>
          <p:cNvSpPr/>
          <p:nvPr/>
        </p:nvSpPr>
        <p:spPr bwMode="white">
          <a:xfrm>
            <a:off x="5843809" y="3660539"/>
            <a:ext cx="590476" cy="4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19C374-2759-AD85-93C7-0A2AE7158AEE}"/>
              </a:ext>
            </a:extLst>
          </p:cNvPr>
          <p:cNvSpPr/>
          <p:nvPr/>
        </p:nvSpPr>
        <p:spPr bwMode="white">
          <a:xfrm>
            <a:off x="7358095" y="3660539"/>
            <a:ext cx="333333" cy="4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8D7977-F6AF-4CFB-84A6-BA86C6B448B9}"/>
              </a:ext>
            </a:extLst>
          </p:cNvPr>
          <p:cNvSpPr/>
          <p:nvPr/>
        </p:nvSpPr>
        <p:spPr bwMode="white">
          <a:xfrm>
            <a:off x="8643809" y="3660539"/>
            <a:ext cx="600000" cy="4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997BB20-3792-16FF-30F4-3A11823915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8" t="59970" r="12296"/>
          <a:stretch/>
        </p:blipFill>
        <p:spPr>
          <a:xfrm>
            <a:off x="1631504" y="4646753"/>
            <a:ext cx="8712968" cy="2211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113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2023-12-13T01:35:41Z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