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24" r:id="rId3"/>
    <p:sldId id="333" r:id="rId4"/>
    <p:sldId id="332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20D1AF-679A-4F81-9E65-E576F37F4618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799E3C-CDB8-45A0-9B29-4992331A2E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925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99E3C-CDB8-45A0-9B29-4992331A2E2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288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7738C58-EA4A-50DE-D024-91B49CC06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5" y="3067050"/>
            <a:ext cx="54292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2EF579-848A-181D-B920-41E837AE97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520282"/>
            <a:ext cx="8137068" cy="6199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15146B-0AB8-5F1B-B0CA-3EDC13C93398}"/>
              </a:ext>
            </a:extLst>
          </p:cNvPr>
          <p:cNvSpPr/>
          <p:nvPr/>
        </p:nvSpPr>
        <p:spPr bwMode="white">
          <a:xfrm>
            <a:off x="2711624" y="4753811"/>
            <a:ext cx="4824536" cy="4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47B092-0A74-C8E3-ACCF-F457CF751F24}"/>
              </a:ext>
            </a:extLst>
          </p:cNvPr>
          <p:cNvSpPr/>
          <p:nvPr/>
        </p:nvSpPr>
        <p:spPr bwMode="white">
          <a:xfrm>
            <a:off x="2639671" y="5448572"/>
            <a:ext cx="3240305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A2E2D5-C965-0D75-499C-C8378889B284}"/>
              </a:ext>
            </a:extLst>
          </p:cNvPr>
          <p:cNvSpPr/>
          <p:nvPr/>
        </p:nvSpPr>
        <p:spPr bwMode="white">
          <a:xfrm>
            <a:off x="2816952" y="6280922"/>
            <a:ext cx="58713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277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44790A-653A-AE3A-A77F-0A7F716685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03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E041A2-8B2C-9B5F-F919-FBB3E46B4E2D}"/>
              </a:ext>
            </a:extLst>
          </p:cNvPr>
          <p:cNvSpPr/>
          <p:nvPr/>
        </p:nvSpPr>
        <p:spPr bwMode="white">
          <a:xfrm>
            <a:off x="7791004" y="5594939"/>
            <a:ext cx="538822" cy="456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51BFCB-54DF-FF02-11E8-72BF5F004C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7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14DAB4-FC14-27C9-3C29-E591878624C3}"/>
              </a:ext>
            </a:extLst>
          </p:cNvPr>
          <p:cNvSpPr/>
          <p:nvPr/>
        </p:nvSpPr>
        <p:spPr bwMode="white">
          <a:xfrm>
            <a:off x="6184283" y="2196385"/>
            <a:ext cx="915844" cy="40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D6C306-157D-13E5-EF27-13FBA26BA86D}"/>
              </a:ext>
            </a:extLst>
          </p:cNvPr>
          <p:cNvSpPr/>
          <p:nvPr/>
        </p:nvSpPr>
        <p:spPr bwMode="white">
          <a:xfrm>
            <a:off x="5306920" y="3135850"/>
            <a:ext cx="484859" cy="36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C26906-C65C-E681-E26E-3149559A0AB5}"/>
              </a:ext>
            </a:extLst>
          </p:cNvPr>
          <p:cNvSpPr/>
          <p:nvPr/>
        </p:nvSpPr>
        <p:spPr bwMode="white">
          <a:xfrm>
            <a:off x="6238157" y="5992748"/>
            <a:ext cx="277062" cy="40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92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BE076E-D80B-D77F-EC12-288AE1AE6A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" b="55448"/>
          <a:stretch/>
        </p:blipFill>
        <p:spPr>
          <a:xfrm>
            <a:off x="1127448" y="764704"/>
            <a:ext cx="8568952" cy="989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9463EC7-630D-7970-63ED-D14D4DED00F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88"/>
          <a:stretch/>
        </p:blipFill>
        <p:spPr>
          <a:xfrm>
            <a:off x="3018900" y="1753866"/>
            <a:ext cx="6154200" cy="4794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A30361-EC42-97BC-B246-9AC8DB809156}"/>
              </a:ext>
            </a:extLst>
          </p:cNvPr>
          <p:cNvSpPr/>
          <p:nvPr/>
        </p:nvSpPr>
        <p:spPr bwMode="white">
          <a:xfrm>
            <a:off x="5440035" y="2964312"/>
            <a:ext cx="466729" cy="35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F5F348-6071-E81E-E372-6B4301971877}"/>
              </a:ext>
            </a:extLst>
          </p:cNvPr>
          <p:cNvSpPr/>
          <p:nvPr/>
        </p:nvSpPr>
        <p:spPr bwMode="white">
          <a:xfrm>
            <a:off x="7636566" y="2964312"/>
            <a:ext cx="466729" cy="35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89075B-CBBF-4AB8-166D-66F0800B78B9}"/>
              </a:ext>
            </a:extLst>
          </p:cNvPr>
          <p:cNvSpPr/>
          <p:nvPr/>
        </p:nvSpPr>
        <p:spPr bwMode="white">
          <a:xfrm>
            <a:off x="5376749" y="3538994"/>
            <a:ext cx="530015" cy="35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9417C9-E4E2-912A-7229-5276A7A06757}"/>
              </a:ext>
            </a:extLst>
          </p:cNvPr>
          <p:cNvSpPr/>
          <p:nvPr/>
        </p:nvSpPr>
        <p:spPr bwMode="white">
          <a:xfrm>
            <a:off x="7636566" y="3538994"/>
            <a:ext cx="530015" cy="35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405E6B-8544-9AE9-ED2A-C438F25A64E7}"/>
              </a:ext>
            </a:extLst>
          </p:cNvPr>
          <p:cNvSpPr/>
          <p:nvPr/>
        </p:nvSpPr>
        <p:spPr bwMode="white">
          <a:xfrm>
            <a:off x="5376749" y="4174758"/>
            <a:ext cx="466729" cy="35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43BD6A-C2D0-CD36-1997-950216B82443}"/>
              </a:ext>
            </a:extLst>
          </p:cNvPr>
          <p:cNvSpPr/>
          <p:nvPr/>
        </p:nvSpPr>
        <p:spPr bwMode="white">
          <a:xfrm>
            <a:off x="7636566" y="4182745"/>
            <a:ext cx="466729" cy="35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15A3589-0696-00B3-B72E-BE23808A6390}"/>
              </a:ext>
            </a:extLst>
          </p:cNvPr>
          <p:cNvSpPr/>
          <p:nvPr/>
        </p:nvSpPr>
        <p:spPr bwMode="white">
          <a:xfrm>
            <a:off x="5376749" y="4842123"/>
            <a:ext cx="537925" cy="35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A381F77-BBAB-4A06-B8DE-264EE4EDB4EF}"/>
              </a:ext>
            </a:extLst>
          </p:cNvPr>
          <p:cNvSpPr/>
          <p:nvPr/>
        </p:nvSpPr>
        <p:spPr bwMode="white">
          <a:xfrm>
            <a:off x="7636566" y="4811891"/>
            <a:ext cx="530015" cy="35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D1755B7-B714-8614-1B72-430C0A71EA8B}"/>
              </a:ext>
            </a:extLst>
          </p:cNvPr>
          <p:cNvSpPr/>
          <p:nvPr/>
        </p:nvSpPr>
        <p:spPr bwMode="white">
          <a:xfrm>
            <a:off x="5376749" y="5461741"/>
            <a:ext cx="466729" cy="35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D6DCD9E-7066-9F12-980A-EDEAC66DE2A9}"/>
              </a:ext>
            </a:extLst>
          </p:cNvPr>
          <p:cNvSpPr/>
          <p:nvPr/>
        </p:nvSpPr>
        <p:spPr bwMode="white">
          <a:xfrm>
            <a:off x="7636566" y="5441037"/>
            <a:ext cx="466729" cy="35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2370F06-FDAA-5E09-A3DE-CC4EF9637521}"/>
              </a:ext>
            </a:extLst>
          </p:cNvPr>
          <p:cNvSpPr/>
          <p:nvPr/>
        </p:nvSpPr>
        <p:spPr bwMode="white">
          <a:xfrm>
            <a:off x="5341150" y="6081934"/>
            <a:ext cx="537925" cy="35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6AD51BE-16F7-8D9F-4AF4-2F6D17E73C85}"/>
              </a:ext>
            </a:extLst>
          </p:cNvPr>
          <p:cNvSpPr/>
          <p:nvPr/>
        </p:nvSpPr>
        <p:spPr bwMode="white">
          <a:xfrm>
            <a:off x="7652785" y="6059735"/>
            <a:ext cx="530015" cy="35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9A25F14A-0487-891B-ECCA-0AA6F5A3B0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3" t="64865" r="75171"/>
          <a:stretch/>
        </p:blipFill>
        <p:spPr>
          <a:xfrm>
            <a:off x="9512671" y="1080630"/>
            <a:ext cx="1494731" cy="78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A89EB819-6A6B-13FB-0E04-D10050A8C8B7}"/>
              </a:ext>
            </a:extLst>
          </p:cNvPr>
          <p:cNvCxnSpPr/>
          <p:nvPr/>
        </p:nvCxnSpPr>
        <p:spPr>
          <a:xfrm>
            <a:off x="3018900" y="6548730"/>
            <a:ext cx="60294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336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8F499A-F6C5-9306-428B-4365B58C37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21" b="3588"/>
          <a:stretch/>
        </p:blipFill>
        <p:spPr>
          <a:xfrm>
            <a:off x="2219868" y="1196752"/>
            <a:ext cx="7752264" cy="5553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449EE4-2F4F-5069-410D-FA3D0EB67A03}"/>
              </a:ext>
            </a:extLst>
          </p:cNvPr>
          <p:cNvSpPr/>
          <p:nvPr/>
        </p:nvSpPr>
        <p:spPr bwMode="white">
          <a:xfrm>
            <a:off x="5264521" y="1388197"/>
            <a:ext cx="490804" cy="37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7129FB-333C-3885-1E5F-414F0795CDB5}"/>
              </a:ext>
            </a:extLst>
          </p:cNvPr>
          <p:cNvSpPr/>
          <p:nvPr/>
        </p:nvSpPr>
        <p:spPr bwMode="white">
          <a:xfrm>
            <a:off x="8151119" y="1388197"/>
            <a:ext cx="490805" cy="37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F874E2-603B-2B9D-6034-DD237C3565C7}"/>
              </a:ext>
            </a:extLst>
          </p:cNvPr>
          <p:cNvSpPr/>
          <p:nvPr/>
        </p:nvSpPr>
        <p:spPr bwMode="white">
          <a:xfrm>
            <a:off x="5264521" y="2178948"/>
            <a:ext cx="490804" cy="37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32F95A-9863-D4AE-E0C7-4CD939391F4E}"/>
              </a:ext>
            </a:extLst>
          </p:cNvPr>
          <p:cNvSpPr/>
          <p:nvPr/>
        </p:nvSpPr>
        <p:spPr bwMode="white">
          <a:xfrm>
            <a:off x="8151119" y="2178948"/>
            <a:ext cx="490805" cy="37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ACDF4F-4ABA-1C1A-2B8E-6DE06211FCB4}"/>
              </a:ext>
            </a:extLst>
          </p:cNvPr>
          <p:cNvSpPr/>
          <p:nvPr/>
        </p:nvSpPr>
        <p:spPr bwMode="white">
          <a:xfrm>
            <a:off x="5264521" y="2961376"/>
            <a:ext cx="565673" cy="37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53A809-FA9A-36CF-EC9E-EA8D00E9CFD0}"/>
              </a:ext>
            </a:extLst>
          </p:cNvPr>
          <p:cNvSpPr/>
          <p:nvPr/>
        </p:nvSpPr>
        <p:spPr bwMode="white">
          <a:xfrm>
            <a:off x="8151119" y="2961376"/>
            <a:ext cx="557355" cy="37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15D552-19EE-3682-6700-8FFE31638C46}"/>
              </a:ext>
            </a:extLst>
          </p:cNvPr>
          <p:cNvSpPr/>
          <p:nvPr/>
        </p:nvSpPr>
        <p:spPr bwMode="white">
          <a:xfrm>
            <a:off x="5264521" y="3752127"/>
            <a:ext cx="490804" cy="37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4BBE724-C44C-9DDA-4706-5B6BE5B0AD42}"/>
              </a:ext>
            </a:extLst>
          </p:cNvPr>
          <p:cNvSpPr/>
          <p:nvPr/>
        </p:nvSpPr>
        <p:spPr bwMode="white">
          <a:xfrm>
            <a:off x="8151119" y="3752127"/>
            <a:ext cx="490805" cy="37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0B6492-FB3B-E5E9-FC35-26483F29DF8D}"/>
              </a:ext>
            </a:extLst>
          </p:cNvPr>
          <p:cNvSpPr/>
          <p:nvPr/>
        </p:nvSpPr>
        <p:spPr bwMode="white">
          <a:xfrm>
            <a:off x="5264521" y="4534555"/>
            <a:ext cx="565673" cy="37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510B672-2077-FB4C-1C97-6981DEB68A56}"/>
              </a:ext>
            </a:extLst>
          </p:cNvPr>
          <p:cNvSpPr/>
          <p:nvPr/>
        </p:nvSpPr>
        <p:spPr bwMode="white">
          <a:xfrm>
            <a:off x="8151119" y="4534555"/>
            <a:ext cx="557355" cy="37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D13EED3-F5DC-C7B9-1F0F-D0D7877BBDA0}"/>
              </a:ext>
            </a:extLst>
          </p:cNvPr>
          <p:cNvSpPr/>
          <p:nvPr/>
        </p:nvSpPr>
        <p:spPr bwMode="white">
          <a:xfrm>
            <a:off x="5264521" y="5325306"/>
            <a:ext cx="490804" cy="37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11C72FC-2D4F-94BD-0A13-31EEF225F18E}"/>
              </a:ext>
            </a:extLst>
          </p:cNvPr>
          <p:cNvSpPr/>
          <p:nvPr/>
        </p:nvSpPr>
        <p:spPr bwMode="white">
          <a:xfrm>
            <a:off x="8151119" y="5325306"/>
            <a:ext cx="490805" cy="37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44C1D40-770D-E08C-0F69-8A4DC7107517}"/>
              </a:ext>
            </a:extLst>
          </p:cNvPr>
          <p:cNvSpPr/>
          <p:nvPr/>
        </p:nvSpPr>
        <p:spPr bwMode="white">
          <a:xfrm>
            <a:off x="5139740" y="6107734"/>
            <a:ext cx="823553" cy="37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30C0F6F-34AC-B4A1-73DE-39CF5CE36960}"/>
              </a:ext>
            </a:extLst>
          </p:cNvPr>
          <p:cNvSpPr/>
          <p:nvPr/>
        </p:nvSpPr>
        <p:spPr bwMode="white">
          <a:xfrm>
            <a:off x="8018019" y="6107734"/>
            <a:ext cx="823553" cy="37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98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E6C7B7-6BBB-FF97-E5DE-0C1E785F34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9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6A6EB2-4BE9-E124-8476-80D42DC9A5FA}"/>
              </a:ext>
            </a:extLst>
          </p:cNvPr>
          <p:cNvSpPr/>
          <p:nvPr/>
        </p:nvSpPr>
        <p:spPr bwMode="white">
          <a:xfrm>
            <a:off x="7539047" y="1439168"/>
            <a:ext cx="628571" cy="4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F38F5D-D836-57E2-311D-C39833FF486B}"/>
              </a:ext>
            </a:extLst>
          </p:cNvPr>
          <p:cNvSpPr/>
          <p:nvPr/>
        </p:nvSpPr>
        <p:spPr bwMode="white">
          <a:xfrm>
            <a:off x="8567619" y="2182824"/>
            <a:ext cx="304761" cy="4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D40319-51CF-47F5-4DAD-9D3C33B98636}"/>
              </a:ext>
            </a:extLst>
          </p:cNvPr>
          <p:cNvSpPr/>
          <p:nvPr/>
        </p:nvSpPr>
        <p:spPr bwMode="white">
          <a:xfrm>
            <a:off x="3624761" y="2916946"/>
            <a:ext cx="352380" cy="4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C98419-4A75-4C57-4CF1-A696F04E1723}"/>
              </a:ext>
            </a:extLst>
          </p:cNvPr>
          <p:cNvSpPr/>
          <p:nvPr/>
        </p:nvSpPr>
        <p:spPr bwMode="white">
          <a:xfrm>
            <a:off x="5986666" y="2916946"/>
            <a:ext cx="342857" cy="4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372D23-74D6-7FFE-849F-A298D978C4C1}"/>
              </a:ext>
            </a:extLst>
          </p:cNvPr>
          <p:cNvSpPr/>
          <p:nvPr/>
        </p:nvSpPr>
        <p:spPr bwMode="white">
          <a:xfrm>
            <a:off x="8358095" y="2916946"/>
            <a:ext cx="352380" cy="42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48B04E-F66E-2051-9B5A-55313F3D78D2}"/>
              </a:ext>
            </a:extLst>
          </p:cNvPr>
          <p:cNvSpPr/>
          <p:nvPr/>
        </p:nvSpPr>
        <p:spPr bwMode="white">
          <a:xfrm>
            <a:off x="3624761" y="3641533"/>
            <a:ext cx="352380" cy="4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779695-C21F-A9D0-9380-E12917E99D0A}"/>
              </a:ext>
            </a:extLst>
          </p:cNvPr>
          <p:cNvSpPr/>
          <p:nvPr/>
        </p:nvSpPr>
        <p:spPr bwMode="white">
          <a:xfrm>
            <a:off x="5862857" y="3622465"/>
            <a:ext cx="619047" cy="4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0243AE-CD07-EA50-336A-862E2D152D3A}"/>
              </a:ext>
            </a:extLst>
          </p:cNvPr>
          <p:cNvSpPr/>
          <p:nvPr/>
        </p:nvSpPr>
        <p:spPr bwMode="white">
          <a:xfrm>
            <a:off x="8234285" y="3641533"/>
            <a:ext cx="619047" cy="42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4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088C6B-38BA-0541-4276-289D8421B3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9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84100B-64F0-3586-B702-4821B301F9FE}"/>
              </a:ext>
            </a:extLst>
          </p:cNvPr>
          <p:cNvSpPr/>
          <p:nvPr/>
        </p:nvSpPr>
        <p:spPr bwMode="white">
          <a:xfrm>
            <a:off x="4967619" y="1543830"/>
            <a:ext cx="628571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6F1AA6-5B61-81B9-0197-70F4069BEF2D}"/>
              </a:ext>
            </a:extLst>
          </p:cNvPr>
          <p:cNvSpPr/>
          <p:nvPr/>
        </p:nvSpPr>
        <p:spPr bwMode="white">
          <a:xfrm>
            <a:off x="2300952" y="2287211"/>
            <a:ext cx="923809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0A2190-5651-74F5-B50F-0ABA9FF42A59}"/>
              </a:ext>
            </a:extLst>
          </p:cNvPr>
          <p:cNvSpPr/>
          <p:nvPr/>
        </p:nvSpPr>
        <p:spPr bwMode="white">
          <a:xfrm>
            <a:off x="1662857" y="3001999"/>
            <a:ext cx="619047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D69914-3B10-4D33-15C7-74ADE86518C3}"/>
              </a:ext>
            </a:extLst>
          </p:cNvPr>
          <p:cNvSpPr/>
          <p:nvPr/>
        </p:nvSpPr>
        <p:spPr bwMode="white">
          <a:xfrm>
            <a:off x="5691428" y="3011530"/>
            <a:ext cx="923809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6100DC-5831-747A-C18D-F5E8A64BC98D}"/>
              </a:ext>
            </a:extLst>
          </p:cNvPr>
          <p:cNvSpPr/>
          <p:nvPr/>
        </p:nvSpPr>
        <p:spPr bwMode="white">
          <a:xfrm>
            <a:off x="5900952" y="3745380"/>
            <a:ext cx="333333" cy="39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96535A-0308-891A-429C-CD248E8BCFF1}"/>
              </a:ext>
            </a:extLst>
          </p:cNvPr>
          <p:cNvSpPr/>
          <p:nvPr/>
        </p:nvSpPr>
        <p:spPr bwMode="white">
          <a:xfrm>
            <a:off x="1996190" y="4488760"/>
            <a:ext cx="323809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F1E0BD-B903-4784-C7A6-2769A88A1947}"/>
              </a:ext>
            </a:extLst>
          </p:cNvPr>
          <p:cNvSpPr/>
          <p:nvPr/>
        </p:nvSpPr>
        <p:spPr bwMode="white">
          <a:xfrm>
            <a:off x="4015238" y="4488760"/>
            <a:ext cx="323809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DC5AACB-3EF8-B8BC-4C10-2DCA96409990}"/>
              </a:ext>
            </a:extLst>
          </p:cNvPr>
          <p:cNvSpPr/>
          <p:nvPr/>
        </p:nvSpPr>
        <p:spPr bwMode="white">
          <a:xfrm>
            <a:off x="6100952" y="4488760"/>
            <a:ext cx="580952" cy="39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82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52C734-F158-ADB5-3135-4D5EA190C2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039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559D2D-94B6-601A-6B5F-644DAD475B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32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54F6DB-8B53-B9CF-4280-3870B9765698}"/>
              </a:ext>
            </a:extLst>
          </p:cNvPr>
          <p:cNvSpPr/>
          <p:nvPr/>
        </p:nvSpPr>
        <p:spPr bwMode="white">
          <a:xfrm>
            <a:off x="6051633" y="1484785"/>
            <a:ext cx="2636655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0971CD-E8C7-040C-6875-54D663F64EDA}"/>
              </a:ext>
            </a:extLst>
          </p:cNvPr>
          <p:cNvSpPr/>
          <p:nvPr/>
        </p:nvSpPr>
        <p:spPr bwMode="white">
          <a:xfrm>
            <a:off x="5910584" y="3301256"/>
            <a:ext cx="2417664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83D3977-43B1-45CE-1640-C0787739E534}"/>
              </a:ext>
            </a:extLst>
          </p:cNvPr>
          <p:cNvSpPr/>
          <p:nvPr/>
        </p:nvSpPr>
        <p:spPr bwMode="white">
          <a:xfrm>
            <a:off x="6155068" y="5117726"/>
            <a:ext cx="2533219" cy="103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23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2023-12-13T01:05:26Z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