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4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43" y="3081381"/>
            <a:ext cx="6685714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D950A-DFB4-1F72-2188-E2D096631F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915DBD-9F16-99FE-EA3A-89D34D956604}"/>
              </a:ext>
            </a:extLst>
          </p:cNvPr>
          <p:cNvSpPr/>
          <p:nvPr/>
        </p:nvSpPr>
        <p:spPr bwMode="white">
          <a:xfrm>
            <a:off x="4151784" y="2060848"/>
            <a:ext cx="3863453" cy="379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5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CE269-F9A6-7D56-5136-58320128DD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1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979DAD-045E-C71F-37AE-3C3BCF0A4824}"/>
              </a:ext>
            </a:extLst>
          </p:cNvPr>
          <p:cNvSpPr/>
          <p:nvPr/>
        </p:nvSpPr>
        <p:spPr bwMode="white">
          <a:xfrm>
            <a:off x="3002374" y="5405089"/>
            <a:ext cx="1099758" cy="33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A25114-40C9-54E6-6019-B9CD72E26B4C}"/>
              </a:ext>
            </a:extLst>
          </p:cNvPr>
          <p:cNvSpPr/>
          <p:nvPr/>
        </p:nvSpPr>
        <p:spPr bwMode="white">
          <a:xfrm>
            <a:off x="6542692" y="5405089"/>
            <a:ext cx="1122355" cy="33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5D948F-AFD0-8FDF-F77C-13374EA639F4}"/>
              </a:ext>
            </a:extLst>
          </p:cNvPr>
          <p:cNvSpPr/>
          <p:nvPr/>
        </p:nvSpPr>
        <p:spPr bwMode="white">
          <a:xfrm>
            <a:off x="2964711" y="6174094"/>
            <a:ext cx="1039497" cy="37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F95F55-D7C9-EB8B-0DFF-B26498DFDA9C}"/>
              </a:ext>
            </a:extLst>
          </p:cNvPr>
          <p:cNvSpPr/>
          <p:nvPr/>
        </p:nvSpPr>
        <p:spPr bwMode="white">
          <a:xfrm>
            <a:off x="6542692" y="6174094"/>
            <a:ext cx="1265475" cy="37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55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F51DE-7B65-D61B-B5E8-E80FE5C8D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A49360-FF08-9E58-7D03-71800A74F0C4}"/>
              </a:ext>
            </a:extLst>
          </p:cNvPr>
          <p:cNvSpPr/>
          <p:nvPr/>
        </p:nvSpPr>
        <p:spPr bwMode="white">
          <a:xfrm>
            <a:off x="2548571" y="2785302"/>
            <a:ext cx="1390476" cy="42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66951-9BFD-8FEE-2C0D-095BD46180C8}"/>
              </a:ext>
            </a:extLst>
          </p:cNvPr>
          <p:cNvSpPr/>
          <p:nvPr/>
        </p:nvSpPr>
        <p:spPr bwMode="white">
          <a:xfrm>
            <a:off x="7586666" y="2785302"/>
            <a:ext cx="1380953" cy="42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29D507-3625-25C7-27FE-73FDC2B90A60}"/>
              </a:ext>
            </a:extLst>
          </p:cNvPr>
          <p:cNvSpPr/>
          <p:nvPr/>
        </p:nvSpPr>
        <p:spPr bwMode="white">
          <a:xfrm>
            <a:off x="2510476" y="3749215"/>
            <a:ext cx="1314285" cy="47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747696-2B42-B69B-4DBB-7A1E32EC1E07}"/>
              </a:ext>
            </a:extLst>
          </p:cNvPr>
          <p:cNvSpPr/>
          <p:nvPr/>
        </p:nvSpPr>
        <p:spPr bwMode="white">
          <a:xfrm>
            <a:off x="7548571" y="3749215"/>
            <a:ext cx="1304761" cy="47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61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18935-0038-BA41-B844-39C821793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0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9833AE-B9FA-9252-2D25-FAC8CE0C5029}"/>
              </a:ext>
            </a:extLst>
          </p:cNvPr>
          <p:cNvSpPr/>
          <p:nvPr/>
        </p:nvSpPr>
        <p:spPr bwMode="white">
          <a:xfrm>
            <a:off x="6004160" y="3429001"/>
            <a:ext cx="2180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A8A685-0386-A802-8FE4-58FFDA3D11C3}"/>
              </a:ext>
            </a:extLst>
          </p:cNvPr>
          <p:cNvSpPr/>
          <p:nvPr/>
        </p:nvSpPr>
        <p:spPr bwMode="white">
          <a:xfrm>
            <a:off x="1716441" y="4444608"/>
            <a:ext cx="1902297" cy="41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EAA473D-DADE-86CB-339D-0C7A3C7D6164}"/>
              </a:ext>
            </a:extLst>
          </p:cNvPr>
          <p:cNvSpPr/>
          <p:nvPr/>
        </p:nvSpPr>
        <p:spPr bwMode="white">
          <a:xfrm>
            <a:off x="5098304" y="4444608"/>
            <a:ext cx="1645768" cy="41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0C3D163-83B1-1BFF-BA3D-B2F2E495E7A5}"/>
              </a:ext>
            </a:extLst>
          </p:cNvPr>
          <p:cNvSpPr/>
          <p:nvPr/>
        </p:nvSpPr>
        <p:spPr bwMode="white">
          <a:xfrm>
            <a:off x="5053011" y="5275014"/>
            <a:ext cx="777526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660618E-5698-50C5-CDA0-2FCE87DE2585}"/>
              </a:ext>
            </a:extLst>
          </p:cNvPr>
          <p:cNvSpPr/>
          <p:nvPr/>
        </p:nvSpPr>
        <p:spPr bwMode="white">
          <a:xfrm>
            <a:off x="7083639" y="5275014"/>
            <a:ext cx="815270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A8E764-A89E-D1BB-1D3B-303D9A86A45B}"/>
              </a:ext>
            </a:extLst>
          </p:cNvPr>
          <p:cNvSpPr/>
          <p:nvPr/>
        </p:nvSpPr>
        <p:spPr bwMode="white">
          <a:xfrm>
            <a:off x="1708892" y="6112969"/>
            <a:ext cx="543513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6CB59-FE4B-6779-8749-34166879DB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/>
        </p:blipFill>
        <p:spPr>
          <a:xfrm>
            <a:off x="720000" y="971999"/>
            <a:ext cx="10776600" cy="4345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56F7E2-9492-C6B0-C3B9-5EF052F6B989}"/>
              </a:ext>
            </a:extLst>
          </p:cNvPr>
          <p:cNvSpPr/>
          <p:nvPr/>
        </p:nvSpPr>
        <p:spPr bwMode="white">
          <a:xfrm>
            <a:off x="3431704" y="1196752"/>
            <a:ext cx="20882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FAE909-B846-B4DE-BEBD-FB5F80E982C7}"/>
              </a:ext>
            </a:extLst>
          </p:cNvPr>
          <p:cNvSpPr/>
          <p:nvPr/>
        </p:nvSpPr>
        <p:spPr bwMode="white">
          <a:xfrm>
            <a:off x="2999656" y="3216438"/>
            <a:ext cx="3024336" cy="93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4E616C-BF82-2605-92C4-62E1A9B6D010}"/>
              </a:ext>
            </a:extLst>
          </p:cNvPr>
          <p:cNvSpPr/>
          <p:nvPr/>
        </p:nvSpPr>
        <p:spPr bwMode="white">
          <a:xfrm>
            <a:off x="9120336" y="3216438"/>
            <a:ext cx="1368152" cy="93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4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6CB59-FE4B-6779-8749-34166879DB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/>
          <a:stretch/>
        </p:blipFill>
        <p:spPr>
          <a:xfrm>
            <a:off x="767408" y="1268759"/>
            <a:ext cx="10657184" cy="315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0C15B8-93C4-5ACC-DBAE-E57215AE18F0}"/>
              </a:ext>
            </a:extLst>
          </p:cNvPr>
          <p:cNvSpPr/>
          <p:nvPr/>
        </p:nvSpPr>
        <p:spPr bwMode="white">
          <a:xfrm>
            <a:off x="3071664" y="3429000"/>
            <a:ext cx="7920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0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67248-C799-EF0E-8889-27613C36D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C8032B-4E1E-0879-0BCF-3160B8975CC8}"/>
              </a:ext>
            </a:extLst>
          </p:cNvPr>
          <p:cNvSpPr/>
          <p:nvPr/>
        </p:nvSpPr>
        <p:spPr bwMode="white">
          <a:xfrm>
            <a:off x="9072380" y="2525583"/>
            <a:ext cx="2136188" cy="54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4B2A12-8B9F-9847-3C54-FD73B94DCD85}"/>
              </a:ext>
            </a:extLst>
          </p:cNvPr>
          <p:cNvSpPr/>
          <p:nvPr/>
        </p:nvSpPr>
        <p:spPr bwMode="white">
          <a:xfrm>
            <a:off x="1358095" y="3583545"/>
            <a:ext cx="580952" cy="51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A143B9-76A7-1CED-8742-4DF2DAD0DA19}"/>
              </a:ext>
            </a:extLst>
          </p:cNvPr>
          <p:cNvSpPr/>
          <p:nvPr/>
        </p:nvSpPr>
        <p:spPr bwMode="white">
          <a:xfrm>
            <a:off x="9700952" y="4651038"/>
            <a:ext cx="1190476" cy="51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FCE96B-3031-E84A-0779-3A15A0C2B518}"/>
              </a:ext>
            </a:extLst>
          </p:cNvPr>
          <p:cNvSpPr/>
          <p:nvPr/>
        </p:nvSpPr>
        <p:spPr bwMode="white">
          <a:xfrm>
            <a:off x="1339047" y="5709000"/>
            <a:ext cx="1190476" cy="51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6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2A12E-22DF-62DD-2C1A-0D143857D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9603F-FB51-0B87-7BCF-A5FF4721119E}"/>
              </a:ext>
            </a:extLst>
          </p:cNvPr>
          <p:cNvSpPr/>
          <p:nvPr/>
        </p:nvSpPr>
        <p:spPr bwMode="white">
          <a:xfrm>
            <a:off x="6900952" y="1210106"/>
            <a:ext cx="1931352" cy="5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F80437-267F-BB0D-DCF3-5BA1CD3C7B59}"/>
              </a:ext>
            </a:extLst>
          </p:cNvPr>
          <p:cNvSpPr/>
          <p:nvPr/>
        </p:nvSpPr>
        <p:spPr bwMode="white">
          <a:xfrm>
            <a:off x="7758094" y="2267300"/>
            <a:ext cx="2442361" cy="51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20096C-2B24-4328-A548-5255138CF483}"/>
              </a:ext>
            </a:extLst>
          </p:cNvPr>
          <p:cNvSpPr/>
          <p:nvPr/>
        </p:nvSpPr>
        <p:spPr bwMode="white">
          <a:xfrm>
            <a:off x="9110476" y="3334018"/>
            <a:ext cx="2098092" cy="59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81561FA-CB80-DDD1-528D-1BCF3C4B9FDE}"/>
              </a:ext>
            </a:extLst>
          </p:cNvPr>
          <p:cNvSpPr/>
          <p:nvPr/>
        </p:nvSpPr>
        <p:spPr bwMode="white">
          <a:xfrm>
            <a:off x="1367619" y="4391212"/>
            <a:ext cx="571428" cy="5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70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05EF5-1A5E-A765-ED49-4552498FE6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C52F6A-9C3A-5E34-7877-3076467B2FB9}"/>
              </a:ext>
            </a:extLst>
          </p:cNvPr>
          <p:cNvSpPr/>
          <p:nvPr/>
        </p:nvSpPr>
        <p:spPr bwMode="white">
          <a:xfrm>
            <a:off x="9643809" y="1229437"/>
            <a:ext cx="1238095" cy="5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D397A8-3019-AAED-A10F-4AD68DBA9764}"/>
              </a:ext>
            </a:extLst>
          </p:cNvPr>
          <p:cNvSpPr/>
          <p:nvPr/>
        </p:nvSpPr>
        <p:spPr bwMode="white">
          <a:xfrm>
            <a:off x="1396190" y="2297325"/>
            <a:ext cx="580952" cy="5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0E1CAF-31F8-E1FA-6443-BF24512097BA}"/>
              </a:ext>
            </a:extLst>
          </p:cNvPr>
          <p:cNvSpPr/>
          <p:nvPr/>
        </p:nvSpPr>
        <p:spPr bwMode="white">
          <a:xfrm>
            <a:off x="7472380" y="2297324"/>
            <a:ext cx="2080004" cy="62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DDDB74-9458-917F-CE14-84A80085AB48}"/>
              </a:ext>
            </a:extLst>
          </p:cNvPr>
          <p:cNvSpPr/>
          <p:nvPr/>
        </p:nvSpPr>
        <p:spPr bwMode="white">
          <a:xfrm>
            <a:off x="2272380" y="4423567"/>
            <a:ext cx="2400000" cy="5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F4200D-AEAB-BFAE-DCC7-F8DEE1D86F17}"/>
              </a:ext>
            </a:extLst>
          </p:cNvPr>
          <p:cNvSpPr/>
          <p:nvPr/>
        </p:nvSpPr>
        <p:spPr bwMode="white">
          <a:xfrm>
            <a:off x="2272380" y="5481920"/>
            <a:ext cx="2095428" cy="53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73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02BFA-60FA-A938-D6BD-2BF864993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E67398-6955-A5D0-FC11-FEDC79375AAB}"/>
              </a:ext>
            </a:extLst>
          </p:cNvPr>
          <p:cNvSpPr/>
          <p:nvPr/>
        </p:nvSpPr>
        <p:spPr bwMode="white">
          <a:xfrm>
            <a:off x="2409607" y="2215278"/>
            <a:ext cx="550104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05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F3080-841B-AE9E-4A91-609D1AF0A6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2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9541D8-7F85-721A-D5C6-55E84D68DA12}"/>
              </a:ext>
            </a:extLst>
          </p:cNvPr>
          <p:cNvSpPr/>
          <p:nvPr/>
        </p:nvSpPr>
        <p:spPr bwMode="white">
          <a:xfrm>
            <a:off x="2209798" y="5478401"/>
            <a:ext cx="6384849" cy="111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22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