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4" r:id="rId4"/>
    <p:sldId id="333" r:id="rId5"/>
    <p:sldId id="332" r:id="rId6"/>
    <p:sldId id="331" r:id="rId7"/>
    <p:sldId id="330" r:id="rId8"/>
    <p:sldId id="329" r:id="rId9"/>
    <p:sldId id="327" r:id="rId10"/>
    <p:sldId id="326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81714" y="2548047"/>
            <a:ext cx="6028571" cy="17619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2994B73-6275-E99C-98C1-DF4D625E6B5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908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915504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EA80762-AFD5-3B03-EE49-4BC738DB9A6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87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AF4251C-FBF4-3B55-A9C3-1D8BC6F929F7}"/>
              </a:ext>
            </a:extLst>
          </p:cNvPr>
          <p:cNvSpPr/>
          <p:nvPr/>
        </p:nvSpPr>
        <p:spPr bwMode="white">
          <a:xfrm>
            <a:off x="479376" y="1268760"/>
            <a:ext cx="5112568" cy="541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EE085A6-BC83-07E9-0A60-9A773F3EF294}"/>
              </a:ext>
            </a:extLst>
          </p:cNvPr>
          <p:cNvSpPr/>
          <p:nvPr/>
        </p:nvSpPr>
        <p:spPr bwMode="white">
          <a:xfrm>
            <a:off x="479376" y="2204864"/>
            <a:ext cx="5904656" cy="510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731EE13-3F15-3CDB-EEEB-5A351775816A}"/>
              </a:ext>
            </a:extLst>
          </p:cNvPr>
          <p:cNvSpPr/>
          <p:nvPr/>
        </p:nvSpPr>
        <p:spPr bwMode="white">
          <a:xfrm>
            <a:off x="681904" y="3182239"/>
            <a:ext cx="4161904" cy="438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2F36BCA-9D8D-106E-2E8B-35B224DAD6AC}"/>
              </a:ext>
            </a:extLst>
          </p:cNvPr>
          <p:cNvSpPr/>
          <p:nvPr/>
        </p:nvSpPr>
        <p:spPr bwMode="white">
          <a:xfrm>
            <a:off x="681904" y="4059863"/>
            <a:ext cx="9806584" cy="709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2CAAEE87-7B77-B6F7-35C8-C3C96CD1EC8F}"/>
              </a:ext>
            </a:extLst>
          </p:cNvPr>
          <p:cNvSpPr/>
          <p:nvPr/>
        </p:nvSpPr>
        <p:spPr bwMode="white">
          <a:xfrm>
            <a:off x="681904" y="5030456"/>
            <a:ext cx="2885714" cy="457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0784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0" grpId="0" animBg="1"/>
      <p:bldP spid="12" grpId="0" animBg="1"/>
      <p:bldP spid="1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9AB0904-E998-0B05-1D41-F1F0A7575CA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3001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3192679-9B60-501E-F1ED-1858E9A9FA93}"/>
              </a:ext>
            </a:extLst>
          </p:cNvPr>
          <p:cNvSpPr/>
          <p:nvPr/>
        </p:nvSpPr>
        <p:spPr bwMode="white">
          <a:xfrm>
            <a:off x="1809692" y="5805264"/>
            <a:ext cx="3494220" cy="926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ECC1790-A4AF-9070-F3EA-871A2EF3146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015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9B09FFE-A302-7215-64C8-76973AE55693}"/>
              </a:ext>
            </a:extLst>
          </p:cNvPr>
          <p:cNvSpPr/>
          <p:nvPr/>
        </p:nvSpPr>
        <p:spPr bwMode="white">
          <a:xfrm>
            <a:off x="1900952" y="3284984"/>
            <a:ext cx="4195048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78538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EAD74DC-C314-DF91-DF39-1AA05AD676E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33856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63BEFC-52DE-24A0-A295-EA4C4C0941D7}"/>
              </a:ext>
            </a:extLst>
          </p:cNvPr>
          <p:cNvSpPr/>
          <p:nvPr/>
        </p:nvSpPr>
        <p:spPr bwMode="white">
          <a:xfrm>
            <a:off x="7764400" y="3348091"/>
            <a:ext cx="279421" cy="242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E472A8B-600B-988D-0642-78D50CE62D21}"/>
              </a:ext>
            </a:extLst>
          </p:cNvPr>
          <p:cNvSpPr/>
          <p:nvPr/>
        </p:nvSpPr>
        <p:spPr bwMode="white">
          <a:xfrm>
            <a:off x="6384032" y="4091078"/>
            <a:ext cx="1755383" cy="544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0433E98-0F96-8E34-8F3C-4B28A164ED09}"/>
              </a:ext>
            </a:extLst>
          </p:cNvPr>
          <p:cNvSpPr/>
          <p:nvPr/>
        </p:nvSpPr>
        <p:spPr bwMode="white">
          <a:xfrm>
            <a:off x="7764400" y="5223954"/>
            <a:ext cx="272068" cy="242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1ED213D8-A22C-59FA-2676-8549CD2AEB99}"/>
              </a:ext>
            </a:extLst>
          </p:cNvPr>
          <p:cNvSpPr/>
          <p:nvPr/>
        </p:nvSpPr>
        <p:spPr bwMode="white">
          <a:xfrm>
            <a:off x="6384032" y="5966940"/>
            <a:ext cx="1755383" cy="544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0392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0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2002117-D02F-0A1F-90B2-62102F15E3A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173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CF34104-5EAD-5D53-86CD-D63ACCF489E9}"/>
              </a:ext>
            </a:extLst>
          </p:cNvPr>
          <p:cNvSpPr/>
          <p:nvPr/>
        </p:nvSpPr>
        <p:spPr bwMode="white">
          <a:xfrm>
            <a:off x="9853333" y="1458470"/>
            <a:ext cx="352380" cy="314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0510337-BA91-C76A-4DE7-010BDB4B71BA}"/>
              </a:ext>
            </a:extLst>
          </p:cNvPr>
          <p:cNvSpPr/>
          <p:nvPr/>
        </p:nvSpPr>
        <p:spPr bwMode="white">
          <a:xfrm>
            <a:off x="7794592" y="2436807"/>
            <a:ext cx="2544455" cy="681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1708A66-66D0-43C6-0993-A554BDEF3CCA}"/>
              </a:ext>
            </a:extLst>
          </p:cNvPr>
          <p:cNvSpPr/>
          <p:nvPr/>
        </p:nvSpPr>
        <p:spPr bwMode="white">
          <a:xfrm>
            <a:off x="9853333" y="3890822"/>
            <a:ext cx="352380" cy="314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424FBF3-FF8D-2223-6471-2833E31D708D}"/>
              </a:ext>
            </a:extLst>
          </p:cNvPr>
          <p:cNvSpPr/>
          <p:nvPr/>
        </p:nvSpPr>
        <p:spPr bwMode="white">
          <a:xfrm>
            <a:off x="7752184" y="4869160"/>
            <a:ext cx="2586863" cy="681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4871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CFFF1FE-BB27-123D-F2BC-74A17AA597C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1800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20739D7-EC3F-0FFA-A125-2B342B0FC7AF}"/>
              </a:ext>
            </a:extLst>
          </p:cNvPr>
          <p:cNvSpPr/>
          <p:nvPr/>
        </p:nvSpPr>
        <p:spPr bwMode="white">
          <a:xfrm>
            <a:off x="1542598" y="4394162"/>
            <a:ext cx="4553402" cy="4749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5EE3567-0545-77D2-E4FE-A54FB6426AFB}"/>
              </a:ext>
            </a:extLst>
          </p:cNvPr>
          <p:cNvSpPr/>
          <p:nvPr/>
        </p:nvSpPr>
        <p:spPr bwMode="white">
          <a:xfrm>
            <a:off x="1542598" y="5316993"/>
            <a:ext cx="5935009" cy="361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2A5170E-8A67-B0FD-5EE7-A86255888E71}"/>
              </a:ext>
            </a:extLst>
          </p:cNvPr>
          <p:cNvSpPr/>
          <p:nvPr/>
        </p:nvSpPr>
        <p:spPr bwMode="white">
          <a:xfrm>
            <a:off x="1343472" y="6126267"/>
            <a:ext cx="6912768" cy="543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44704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E2131A3-0BEA-6534-EA09-377EDA91B5A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32066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AA39E13-F400-ACCF-E7CB-B20ACC09EE9A}"/>
              </a:ext>
            </a:extLst>
          </p:cNvPr>
          <p:cNvSpPr/>
          <p:nvPr/>
        </p:nvSpPr>
        <p:spPr bwMode="white">
          <a:xfrm>
            <a:off x="1487489" y="3573017"/>
            <a:ext cx="2262876" cy="385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F4BF390-8FA8-C959-5104-B2683BDC7EC3}"/>
              </a:ext>
            </a:extLst>
          </p:cNvPr>
          <p:cNvSpPr/>
          <p:nvPr/>
        </p:nvSpPr>
        <p:spPr bwMode="white">
          <a:xfrm>
            <a:off x="1607830" y="4391312"/>
            <a:ext cx="1350089" cy="286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23C7935-8FB8-5CC8-DC62-B4AE0E865968}"/>
              </a:ext>
            </a:extLst>
          </p:cNvPr>
          <p:cNvSpPr/>
          <p:nvPr/>
        </p:nvSpPr>
        <p:spPr bwMode="white">
          <a:xfrm>
            <a:off x="1607830" y="5095719"/>
            <a:ext cx="2098509" cy="337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A4BF3A1D-7824-500D-EED0-3422485A57AA}"/>
              </a:ext>
            </a:extLst>
          </p:cNvPr>
          <p:cNvSpPr/>
          <p:nvPr/>
        </p:nvSpPr>
        <p:spPr bwMode="white">
          <a:xfrm>
            <a:off x="1343472" y="5733256"/>
            <a:ext cx="5040560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5259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11" grpId="0" animBg="1"/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DB31557-D646-5437-AA83-813D712A30B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4982" y="915649"/>
            <a:ext cx="9850036" cy="26285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8DFD19D5-FF73-88EB-AFA4-9ACABC2AD94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218"/>
          <a:stretch/>
        </p:blipFill>
        <p:spPr>
          <a:xfrm>
            <a:off x="2543304" y="3284984"/>
            <a:ext cx="7153392" cy="33679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369822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6B94BA6-5142-6493-D459-ACAC38D0F04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223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BE59D65-6B93-0168-0E3B-0357461A224C}"/>
              </a:ext>
            </a:extLst>
          </p:cNvPr>
          <p:cNvSpPr/>
          <p:nvPr/>
        </p:nvSpPr>
        <p:spPr bwMode="white">
          <a:xfrm>
            <a:off x="681904" y="1200752"/>
            <a:ext cx="5438095" cy="467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4F56F-176A-D65C-95C4-31DFDD0D7A3C}"/>
              </a:ext>
            </a:extLst>
          </p:cNvPr>
          <p:cNvSpPr/>
          <p:nvPr/>
        </p:nvSpPr>
        <p:spPr bwMode="white">
          <a:xfrm>
            <a:off x="681904" y="2134822"/>
            <a:ext cx="5380952" cy="457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38F5268-2068-F8CA-9A07-3D45B069B37D}"/>
              </a:ext>
            </a:extLst>
          </p:cNvPr>
          <p:cNvSpPr/>
          <p:nvPr/>
        </p:nvSpPr>
        <p:spPr bwMode="white">
          <a:xfrm>
            <a:off x="551384" y="3059362"/>
            <a:ext cx="4044806" cy="467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3A22242-95ED-665A-A081-AE3EE2A7D669}"/>
              </a:ext>
            </a:extLst>
          </p:cNvPr>
          <p:cNvSpPr/>
          <p:nvPr/>
        </p:nvSpPr>
        <p:spPr bwMode="white">
          <a:xfrm>
            <a:off x="681904" y="4002964"/>
            <a:ext cx="5774136" cy="650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28248" y="1345948"/>
            <a:ext cx="3478127" cy="33016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5567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64</cp:revision>
  <dcterms:created xsi:type="dcterms:W3CDTF">2015-09-16T06:44:00Z</dcterms:created>
  <dcterms:modified xsi:type="dcterms:W3CDTF">2023-12-13T01:34:16Z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