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6F9D1E-CBA6-74F4-BB57-78E91BBFF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100387"/>
            <a:ext cx="57626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0481B-AEAE-CB47-4C45-7B24518DC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548680"/>
            <a:ext cx="8280920" cy="621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B163ED-A956-98DF-F246-1570698976C7}"/>
              </a:ext>
            </a:extLst>
          </p:cNvPr>
          <p:cNvSpPr/>
          <p:nvPr/>
        </p:nvSpPr>
        <p:spPr bwMode="white">
          <a:xfrm>
            <a:off x="2783632" y="6313131"/>
            <a:ext cx="3060136" cy="48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26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80973-0E15-439D-C268-7429FE2E8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9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91D2FB-AD0B-4241-3650-F349425754D2}"/>
              </a:ext>
            </a:extLst>
          </p:cNvPr>
          <p:cNvSpPr/>
          <p:nvPr/>
        </p:nvSpPr>
        <p:spPr bwMode="white">
          <a:xfrm>
            <a:off x="4577145" y="3293860"/>
            <a:ext cx="427154" cy="28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63D695-91B4-1D6E-E523-FA5568CB50AA}"/>
              </a:ext>
            </a:extLst>
          </p:cNvPr>
          <p:cNvSpPr/>
          <p:nvPr/>
        </p:nvSpPr>
        <p:spPr bwMode="white">
          <a:xfrm>
            <a:off x="3225550" y="4027415"/>
            <a:ext cx="427154" cy="28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0EC748-75BC-B63F-15F6-A88114FA4D16}"/>
              </a:ext>
            </a:extLst>
          </p:cNvPr>
          <p:cNvSpPr/>
          <p:nvPr/>
        </p:nvSpPr>
        <p:spPr bwMode="white">
          <a:xfrm>
            <a:off x="1848454" y="4760970"/>
            <a:ext cx="427154" cy="28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96A24B-9B68-96E5-0E4D-7E690BCB2DBB}"/>
              </a:ext>
            </a:extLst>
          </p:cNvPr>
          <p:cNvSpPr/>
          <p:nvPr/>
        </p:nvSpPr>
        <p:spPr bwMode="white">
          <a:xfrm>
            <a:off x="6636415" y="4760970"/>
            <a:ext cx="414404" cy="28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981DCF-E4CC-3334-799A-112530283FF3}"/>
              </a:ext>
            </a:extLst>
          </p:cNvPr>
          <p:cNvSpPr/>
          <p:nvPr/>
        </p:nvSpPr>
        <p:spPr bwMode="white">
          <a:xfrm>
            <a:off x="5125434" y="5494524"/>
            <a:ext cx="414404" cy="28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395143-9706-2AC9-7B29-C4BBCD866337}"/>
              </a:ext>
            </a:extLst>
          </p:cNvPr>
          <p:cNvSpPr/>
          <p:nvPr/>
        </p:nvSpPr>
        <p:spPr bwMode="white">
          <a:xfrm>
            <a:off x="3639954" y="6228079"/>
            <a:ext cx="427154" cy="28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53309-50A9-61BE-E3D4-977049FD29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B3ED0D-DF95-F58E-6F90-3D8EE1A3CC86}"/>
              </a:ext>
            </a:extLst>
          </p:cNvPr>
          <p:cNvSpPr/>
          <p:nvPr/>
        </p:nvSpPr>
        <p:spPr bwMode="white">
          <a:xfrm>
            <a:off x="5005714" y="2297660"/>
            <a:ext cx="600000" cy="3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22EA57-C379-628B-226C-EDA1CB36CF79}"/>
              </a:ext>
            </a:extLst>
          </p:cNvPr>
          <p:cNvSpPr/>
          <p:nvPr/>
        </p:nvSpPr>
        <p:spPr bwMode="white">
          <a:xfrm>
            <a:off x="5262857" y="3508875"/>
            <a:ext cx="409523" cy="45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791FB-923F-FDE1-5FF4-21C3F4AAC3D3}"/>
              </a:ext>
            </a:extLst>
          </p:cNvPr>
          <p:cNvSpPr/>
          <p:nvPr/>
        </p:nvSpPr>
        <p:spPr bwMode="white">
          <a:xfrm>
            <a:off x="3615238" y="5292317"/>
            <a:ext cx="933333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37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C4FCE-BBD9-CA5D-02D2-F584FA020C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E95A4C-ADD5-04DA-A2BE-2ECACE8B15DE}"/>
              </a:ext>
            </a:extLst>
          </p:cNvPr>
          <p:cNvSpPr/>
          <p:nvPr/>
        </p:nvSpPr>
        <p:spPr bwMode="white">
          <a:xfrm>
            <a:off x="7539047" y="1963610"/>
            <a:ext cx="419047" cy="4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0679E3-0C10-37DE-BE37-8114A55FD9DD}"/>
              </a:ext>
            </a:extLst>
          </p:cNvPr>
          <p:cNvSpPr/>
          <p:nvPr/>
        </p:nvSpPr>
        <p:spPr bwMode="white">
          <a:xfrm>
            <a:off x="5291428" y="2554763"/>
            <a:ext cx="523809" cy="46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020153-5B8F-A0FD-914C-A2E174AC5EBD}"/>
              </a:ext>
            </a:extLst>
          </p:cNvPr>
          <p:cNvSpPr/>
          <p:nvPr/>
        </p:nvSpPr>
        <p:spPr bwMode="white">
          <a:xfrm>
            <a:off x="7310476" y="3403352"/>
            <a:ext cx="933333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8B5759-10AB-E8A8-7D50-5E6A81036E82}"/>
              </a:ext>
            </a:extLst>
          </p:cNvPr>
          <p:cNvSpPr/>
          <p:nvPr/>
        </p:nvSpPr>
        <p:spPr bwMode="white">
          <a:xfrm>
            <a:off x="4329523" y="4576123"/>
            <a:ext cx="514285" cy="46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96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3AC5D-40ED-21A8-BBD2-6A32E37AF9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3E02DD2-981B-0A64-F58B-395439EAD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491" y="2170956"/>
            <a:ext cx="2371725" cy="13811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0022FB8-68C1-79C8-0DF4-DA8A706E22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210" y="2247155"/>
            <a:ext cx="2324100" cy="122872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5E32FD1-9C92-C80B-6690-70D9010B3F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7641" y="4456162"/>
            <a:ext cx="2524125" cy="113347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E47DDEE-1ED5-09B5-56E8-CFC3EDBF6D6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231"/>
          <a:stretch/>
        </p:blipFill>
        <p:spPr>
          <a:xfrm>
            <a:off x="7526635" y="4422824"/>
            <a:ext cx="2352675" cy="118586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E077E6E-703F-ADEA-B5A4-A34068582A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5210" y="5625855"/>
            <a:ext cx="2447925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3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32145-7A59-B78B-CB88-7DA3EA3DC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594789-8D33-4482-22D6-3E920151E958}"/>
              </a:ext>
            </a:extLst>
          </p:cNvPr>
          <p:cNvSpPr/>
          <p:nvPr/>
        </p:nvSpPr>
        <p:spPr bwMode="white">
          <a:xfrm>
            <a:off x="1767619" y="3731541"/>
            <a:ext cx="6272597" cy="7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23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AC3DE-9537-58B3-E48D-E02F2C168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7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749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6FABE-CAED-7246-FFA2-DA37F4C17B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A9733-40A5-862C-0DD8-F701FAA8526C}"/>
              </a:ext>
            </a:extLst>
          </p:cNvPr>
          <p:cNvSpPr/>
          <p:nvPr/>
        </p:nvSpPr>
        <p:spPr bwMode="white">
          <a:xfrm>
            <a:off x="3405714" y="1286579"/>
            <a:ext cx="333333" cy="4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1B8AED-7E4E-30B1-0BC3-02CB11059BBC}"/>
              </a:ext>
            </a:extLst>
          </p:cNvPr>
          <p:cNvSpPr/>
          <p:nvPr/>
        </p:nvSpPr>
        <p:spPr bwMode="white">
          <a:xfrm>
            <a:off x="2196190" y="2373307"/>
            <a:ext cx="952380" cy="4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00AB8F-A5FB-FE63-CF95-8DF91D6D44FD}"/>
              </a:ext>
            </a:extLst>
          </p:cNvPr>
          <p:cNvSpPr/>
          <p:nvPr/>
        </p:nvSpPr>
        <p:spPr bwMode="white">
          <a:xfrm>
            <a:off x="8272380" y="3498166"/>
            <a:ext cx="304762" cy="3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DA0A82-F1F5-A752-5CED-49F000CE1ACC}"/>
              </a:ext>
            </a:extLst>
          </p:cNvPr>
          <p:cNvSpPr/>
          <p:nvPr/>
        </p:nvSpPr>
        <p:spPr bwMode="white">
          <a:xfrm>
            <a:off x="5062857" y="4584895"/>
            <a:ext cx="304761" cy="3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9027D-8CAD-A17D-9662-FD4ED1DEF1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0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97BA92-B7D6-878E-4439-FAB0FC1C55BB}"/>
              </a:ext>
            </a:extLst>
          </p:cNvPr>
          <p:cNvSpPr/>
          <p:nvPr/>
        </p:nvSpPr>
        <p:spPr bwMode="white">
          <a:xfrm>
            <a:off x="6215238" y="1362950"/>
            <a:ext cx="342857" cy="4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6AF834-35CB-FDDF-14AB-6B7F5D9749F9}"/>
              </a:ext>
            </a:extLst>
          </p:cNvPr>
          <p:cNvSpPr/>
          <p:nvPr/>
        </p:nvSpPr>
        <p:spPr bwMode="white">
          <a:xfrm>
            <a:off x="8862857" y="1362950"/>
            <a:ext cx="342857" cy="4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B8E79F-9CC0-DD86-5A37-D7EBFAAEFA41}"/>
              </a:ext>
            </a:extLst>
          </p:cNvPr>
          <p:cNvSpPr/>
          <p:nvPr/>
        </p:nvSpPr>
        <p:spPr bwMode="white">
          <a:xfrm>
            <a:off x="3935760" y="2348880"/>
            <a:ext cx="79208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A3DEDA-155B-9940-DC97-B7DEFBEE4DAF}"/>
              </a:ext>
            </a:extLst>
          </p:cNvPr>
          <p:cNvSpPr/>
          <p:nvPr/>
        </p:nvSpPr>
        <p:spPr bwMode="white">
          <a:xfrm>
            <a:off x="1055440" y="5517232"/>
            <a:ext cx="6480720" cy="78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28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