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8" r:id="rId3"/>
    <p:sldId id="347" r:id="rId4"/>
    <p:sldId id="346" r:id="rId5"/>
    <p:sldId id="345" r:id="rId6"/>
    <p:sldId id="344" r:id="rId7"/>
    <p:sldId id="342" r:id="rId8"/>
    <p:sldId id="341" r:id="rId9"/>
    <p:sldId id="340" r:id="rId10"/>
    <p:sldId id="339" r:id="rId11"/>
    <p:sldId id="337" r:id="rId12"/>
    <p:sldId id="334" r:id="rId13"/>
    <p:sldId id="333" r:id="rId14"/>
    <p:sldId id="330" r:id="rId15"/>
    <p:sldId id="329" r:id="rId16"/>
    <p:sldId id="328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2FC692-B36F-E917-A215-B8137E33398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/>
        </p:blipFill>
        <p:spPr>
          <a:xfrm>
            <a:off x="4236092" y="2996952"/>
            <a:ext cx="3719816" cy="781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8EAA94-D957-171D-110D-7E0559C301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2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EF0513-7ECB-1F48-D59E-FC1C55A98912}"/>
              </a:ext>
            </a:extLst>
          </p:cNvPr>
          <p:cNvSpPr/>
          <p:nvPr/>
        </p:nvSpPr>
        <p:spPr bwMode="white">
          <a:xfrm>
            <a:off x="2034285" y="1640189"/>
            <a:ext cx="952380" cy="23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F8886F-93F9-BB02-39ED-5D358A62B9DA}"/>
              </a:ext>
            </a:extLst>
          </p:cNvPr>
          <p:cNvSpPr/>
          <p:nvPr/>
        </p:nvSpPr>
        <p:spPr bwMode="white">
          <a:xfrm>
            <a:off x="5224761" y="1640189"/>
            <a:ext cx="952380" cy="23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9F1049-9516-6D8D-7632-0628BB761C21}"/>
              </a:ext>
            </a:extLst>
          </p:cNvPr>
          <p:cNvSpPr/>
          <p:nvPr/>
        </p:nvSpPr>
        <p:spPr bwMode="white">
          <a:xfrm>
            <a:off x="8253333" y="1640189"/>
            <a:ext cx="952380" cy="23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59B6041-5826-A2F0-DF8B-17258F67CF69}"/>
              </a:ext>
            </a:extLst>
          </p:cNvPr>
          <p:cNvSpPr/>
          <p:nvPr/>
        </p:nvSpPr>
        <p:spPr bwMode="white">
          <a:xfrm>
            <a:off x="4151784" y="2132856"/>
            <a:ext cx="165618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58A9DA8F-B2F6-63A2-9D32-089E79330CE3}"/>
              </a:ext>
            </a:extLst>
          </p:cNvPr>
          <p:cNvSpPr/>
          <p:nvPr/>
        </p:nvSpPr>
        <p:spPr bwMode="white">
          <a:xfrm>
            <a:off x="983431" y="2204864"/>
            <a:ext cx="2003233" cy="185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4FE97C1A-F8ED-2A6E-880A-D74C696703C0}"/>
              </a:ext>
            </a:extLst>
          </p:cNvPr>
          <p:cNvSpPr/>
          <p:nvPr/>
        </p:nvSpPr>
        <p:spPr bwMode="white">
          <a:xfrm>
            <a:off x="7073338" y="2204864"/>
            <a:ext cx="1902981" cy="183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1E1C4C8-B883-414B-4475-B79F5B0F49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639" y="4390800"/>
            <a:ext cx="10800000" cy="1986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B31A90F7-DE25-5725-AF3F-1E2659D096BB}"/>
              </a:ext>
            </a:extLst>
          </p:cNvPr>
          <p:cNvSpPr/>
          <p:nvPr/>
        </p:nvSpPr>
        <p:spPr bwMode="white">
          <a:xfrm>
            <a:off x="1067496" y="5565475"/>
            <a:ext cx="1390476" cy="20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ADA9B90B-627C-1792-8374-58068A824F7F}"/>
              </a:ext>
            </a:extLst>
          </p:cNvPr>
          <p:cNvSpPr/>
          <p:nvPr/>
        </p:nvSpPr>
        <p:spPr bwMode="white">
          <a:xfrm>
            <a:off x="4419877" y="5565475"/>
            <a:ext cx="1104761" cy="20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09A067B1-30A7-BD60-10D3-C34D062A32D4}"/>
              </a:ext>
            </a:extLst>
          </p:cNvPr>
          <p:cNvSpPr/>
          <p:nvPr/>
        </p:nvSpPr>
        <p:spPr bwMode="white">
          <a:xfrm>
            <a:off x="7934162" y="5565475"/>
            <a:ext cx="1095238" cy="20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F15B6381-37FC-DEDB-BCFD-031F5DF9263D}"/>
              </a:ext>
            </a:extLst>
          </p:cNvPr>
          <p:cNvSpPr/>
          <p:nvPr/>
        </p:nvSpPr>
        <p:spPr bwMode="white">
          <a:xfrm>
            <a:off x="1067496" y="6042985"/>
            <a:ext cx="685714" cy="20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E033D982-A391-EB66-9F68-4ED95C9FE7C6}"/>
              </a:ext>
            </a:extLst>
          </p:cNvPr>
          <p:cNvSpPr/>
          <p:nvPr/>
        </p:nvSpPr>
        <p:spPr bwMode="white">
          <a:xfrm>
            <a:off x="4419877" y="6042985"/>
            <a:ext cx="828571" cy="20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2641D716-EC9B-D179-5D6E-1A4B32F53A45}"/>
              </a:ext>
            </a:extLst>
          </p:cNvPr>
          <p:cNvSpPr/>
          <p:nvPr/>
        </p:nvSpPr>
        <p:spPr bwMode="white">
          <a:xfrm>
            <a:off x="7934162" y="6042985"/>
            <a:ext cx="828571" cy="20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877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5" grpId="0" animBg="1"/>
      <p:bldP spid="40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CEE2D-FFB0-37E8-8850-AB43EAC5B3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69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E060AA6-496E-3B10-F4AE-A8EBF52D48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6"/>
          <a:stretch/>
        </p:blipFill>
        <p:spPr>
          <a:xfrm>
            <a:off x="3371996" y="2041306"/>
            <a:ext cx="5448008" cy="2414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F97B80-EA14-54B1-7F3E-341E85C516EE}"/>
              </a:ext>
            </a:extLst>
          </p:cNvPr>
          <p:cNvSpPr/>
          <p:nvPr/>
        </p:nvSpPr>
        <p:spPr bwMode="white">
          <a:xfrm>
            <a:off x="3610091" y="2298944"/>
            <a:ext cx="1123809" cy="28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BD2640-16C7-BD55-40B0-BEA1EAB6C2CE}"/>
              </a:ext>
            </a:extLst>
          </p:cNvPr>
          <p:cNvSpPr/>
          <p:nvPr/>
        </p:nvSpPr>
        <p:spPr bwMode="white">
          <a:xfrm>
            <a:off x="5505329" y="2318028"/>
            <a:ext cx="857142" cy="26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8D66C4-CDAF-0A3E-5756-1C2D200C8667}"/>
              </a:ext>
            </a:extLst>
          </p:cNvPr>
          <p:cNvSpPr/>
          <p:nvPr/>
        </p:nvSpPr>
        <p:spPr bwMode="white">
          <a:xfrm>
            <a:off x="7391043" y="2308486"/>
            <a:ext cx="600000" cy="27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A98367-FA43-B51C-4D7C-C24E1705373B}"/>
              </a:ext>
            </a:extLst>
          </p:cNvPr>
          <p:cNvSpPr/>
          <p:nvPr/>
        </p:nvSpPr>
        <p:spPr bwMode="white">
          <a:xfrm>
            <a:off x="3724376" y="3071859"/>
            <a:ext cx="876190" cy="28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D5B599-5DB7-7AA2-1BB2-C047924BCA89}"/>
              </a:ext>
            </a:extLst>
          </p:cNvPr>
          <p:cNvSpPr/>
          <p:nvPr/>
        </p:nvSpPr>
        <p:spPr bwMode="white">
          <a:xfrm>
            <a:off x="7238662" y="3081401"/>
            <a:ext cx="847619" cy="26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510E22-B9E4-CE5D-02D0-CAF05BE609CC}"/>
              </a:ext>
            </a:extLst>
          </p:cNvPr>
          <p:cNvSpPr/>
          <p:nvPr/>
        </p:nvSpPr>
        <p:spPr bwMode="white">
          <a:xfrm>
            <a:off x="3762472" y="3854316"/>
            <a:ext cx="819047" cy="26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864BD4-90A2-F30E-14EB-769B91119498}"/>
              </a:ext>
            </a:extLst>
          </p:cNvPr>
          <p:cNvSpPr/>
          <p:nvPr/>
        </p:nvSpPr>
        <p:spPr bwMode="white">
          <a:xfrm>
            <a:off x="5667234" y="3882942"/>
            <a:ext cx="561904" cy="26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43A894-5F9D-67A3-2F11-8F06650D3B71}"/>
              </a:ext>
            </a:extLst>
          </p:cNvPr>
          <p:cNvSpPr/>
          <p:nvPr/>
        </p:nvSpPr>
        <p:spPr bwMode="white">
          <a:xfrm>
            <a:off x="7400567" y="3873400"/>
            <a:ext cx="590476" cy="27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A6C4CD86-2BBC-FD50-6E09-816A12AD08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674941"/>
            <a:ext cx="10800000" cy="1603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265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4F8612-2FB4-2B59-8E29-32E29DBDCF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0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897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E959F0-F5AD-44EA-E083-E9CB2F00C2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9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657BC2-B82F-9096-4AB2-00E25E65A15B}"/>
              </a:ext>
            </a:extLst>
          </p:cNvPr>
          <p:cNvSpPr/>
          <p:nvPr/>
        </p:nvSpPr>
        <p:spPr bwMode="white">
          <a:xfrm>
            <a:off x="3462857" y="2489928"/>
            <a:ext cx="219047" cy="2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E26EB2-D50C-EFE3-CA5C-9335A59095AD}"/>
              </a:ext>
            </a:extLst>
          </p:cNvPr>
          <p:cNvSpPr/>
          <p:nvPr/>
        </p:nvSpPr>
        <p:spPr bwMode="white">
          <a:xfrm>
            <a:off x="5062857" y="2489928"/>
            <a:ext cx="219047" cy="2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80BE33-73EB-3EC6-0E4F-00D547D9E5E2}"/>
              </a:ext>
            </a:extLst>
          </p:cNvPr>
          <p:cNvSpPr/>
          <p:nvPr/>
        </p:nvSpPr>
        <p:spPr bwMode="white">
          <a:xfrm>
            <a:off x="6653333" y="2489928"/>
            <a:ext cx="219047" cy="2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D07B34-247B-298C-8237-12440240CAD9}"/>
              </a:ext>
            </a:extLst>
          </p:cNvPr>
          <p:cNvSpPr/>
          <p:nvPr/>
        </p:nvSpPr>
        <p:spPr bwMode="white">
          <a:xfrm>
            <a:off x="8253333" y="2489928"/>
            <a:ext cx="228571" cy="2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33A7B8-2B9F-AA58-3FCC-3EC5E43AC977}"/>
              </a:ext>
            </a:extLst>
          </p:cNvPr>
          <p:cNvSpPr/>
          <p:nvPr/>
        </p:nvSpPr>
        <p:spPr bwMode="white">
          <a:xfrm>
            <a:off x="9767619" y="2489928"/>
            <a:ext cx="219047" cy="2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14BF53E-4935-F5C5-A42C-EC196E50A7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70042"/>
            <a:ext cx="10800000" cy="999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292408-CE0C-3F9E-457D-DDC7B204F5C2}"/>
              </a:ext>
            </a:extLst>
          </p:cNvPr>
          <p:cNvSpPr/>
          <p:nvPr/>
        </p:nvSpPr>
        <p:spPr bwMode="white">
          <a:xfrm>
            <a:off x="1167619" y="3713880"/>
            <a:ext cx="6885714" cy="26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24E61871-6D2F-9562-72D7-D779A72660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10879"/>
            <a:ext cx="10800000" cy="1007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798E253-D5B2-BF6E-3AD4-F1B342E872B5}"/>
              </a:ext>
            </a:extLst>
          </p:cNvPr>
          <p:cNvSpPr/>
          <p:nvPr/>
        </p:nvSpPr>
        <p:spPr bwMode="white">
          <a:xfrm>
            <a:off x="1167619" y="5034641"/>
            <a:ext cx="6752380" cy="26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05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783F91-28F7-C5E9-F171-439125FB75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2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F3915B-BA2F-6692-4357-DC84790AF379}"/>
              </a:ext>
            </a:extLst>
          </p:cNvPr>
          <p:cNvSpPr/>
          <p:nvPr/>
        </p:nvSpPr>
        <p:spPr bwMode="white">
          <a:xfrm>
            <a:off x="1510476" y="2146391"/>
            <a:ext cx="4000000" cy="25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CFFB1D-5831-8813-416E-8DC350C47629}"/>
              </a:ext>
            </a:extLst>
          </p:cNvPr>
          <p:cNvSpPr/>
          <p:nvPr/>
        </p:nvSpPr>
        <p:spPr bwMode="white">
          <a:xfrm>
            <a:off x="1491428" y="2661978"/>
            <a:ext cx="2371428" cy="23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8AC96F-8E10-BBCA-DAFB-F891A453BF7F}"/>
              </a:ext>
            </a:extLst>
          </p:cNvPr>
          <p:cNvSpPr/>
          <p:nvPr/>
        </p:nvSpPr>
        <p:spPr bwMode="white">
          <a:xfrm>
            <a:off x="1520000" y="3158469"/>
            <a:ext cx="4409523" cy="25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76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87B1D3-6905-2CEB-C3DD-33A46E9744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0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F1909E-9866-0CCF-D5F1-B005F18C555C}"/>
              </a:ext>
            </a:extLst>
          </p:cNvPr>
          <p:cNvSpPr/>
          <p:nvPr/>
        </p:nvSpPr>
        <p:spPr bwMode="white">
          <a:xfrm>
            <a:off x="1310476" y="2191598"/>
            <a:ext cx="1333333" cy="20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590165-E2EB-EB96-D038-6F23627E540D}"/>
              </a:ext>
            </a:extLst>
          </p:cNvPr>
          <p:cNvSpPr/>
          <p:nvPr/>
        </p:nvSpPr>
        <p:spPr bwMode="white">
          <a:xfrm>
            <a:off x="1081904" y="2677531"/>
            <a:ext cx="1133333" cy="20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23C4BD-ABD5-E0B4-1C33-F2DB1B9F7106}"/>
              </a:ext>
            </a:extLst>
          </p:cNvPr>
          <p:cNvSpPr/>
          <p:nvPr/>
        </p:nvSpPr>
        <p:spPr bwMode="white">
          <a:xfrm>
            <a:off x="1081904" y="3163463"/>
            <a:ext cx="1629720" cy="2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8ECF70-715B-9A49-D223-6C5F27825BE1}"/>
              </a:ext>
            </a:extLst>
          </p:cNvPr>
          <p:cNvSpPr/>
          <p:nvPr/>
        </p:nvSpPr>
        <p:spPr bwMode="white">
          <a:xfrm>
            <a:off x="1034285" y="3620815"/>
            <a:ext cx="2438095" cy="26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23C4BD-ABD5-E0B4-1C33-F2DB1B9F7106}"/>
              </a:ext>
            </a:extLst>
          </p:cNvPr>
          <p:cNvSpPr/>
          <p:nvPr/>
        </p:nvSpPr>
        <p:spPr bwMode="white">
          <a:xfrm>
            <a:off x="2855640" y="3153937"/>
            <a:ext cx="2160240" cy="2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53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52A60F-5374-ECAD-1BCD-DEFDAC3DC7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4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08BCA8-2C65-C28A-6465-3C4369FC8E08}"/>
              </a:ext>
            </a:extLst>
          </p:cNvPr>
          <p:cNvSpPr/>
          <p:nvPr/>
        </p:nvSpPr>
        <p:spPr bwMode="white">
          <a:xfrm>
            <a:off x="1520000" y="2174883"/>
            <a:ext cx="2295238" cy="21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DB1A87-4A5D-A58F-5F14-5134756C4F32}"/>
              </a:ext>
            </a:extLst>
          </p:cNvPr>
          <p:cNvSpPr/>
          <p:nvPr/>
        </p:nvSpPr>
        <p:spPr bwMode="white">
          <a:xfrm>
            <a:off x="1539047" y="2633125"/>
            <a:ext cx="4419047" cy="26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C419D5B-4477-847F-D82D-EB9178A66A1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146368"/>
            <a:ext cx="10800000" cy="3466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A94DBB-35E3-07FE-42BA-E6812B78305A}"/>
              </a:ext>
            </a:extLst>
          </p:cNvPr>
          <p:cNvSpPr/>
          <p:nvPr/>
        </p:nvSpPr>
        <p:spPr bwMode="white">
          <a:xfrm>
            <a:off x="1817344" y="4368736"/>
            <a:ext cx="1733333" cy="21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B31553-147A-6168-309B-2DAB885C5087}"/>
              </a:ext>
            </a:extLst>
          </p:cNvPr>
          <p:cNvSpPr/>
          <p:nvPr/>
        </p:nvSpPr>
        <p:spPr bwMode="white">
          <a:xfrm>
            <a:off x="1560201" y="4855774"/>
            <a:ext cx="1142857" cy="21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A1BCE1-FF7B-9D0D-6F51-D5390492F697}"/>
              </a:ext>
            </a:extLst>
          </p:cNvPr>
          <p:cNvSpPr/>
          <p:nvPr/>
        </p:nvSpPr>
        <p:spPr bwMode="white">
          <a:xfrm>
            <a:off x="1560201" y="5333262"/>
            <a:ext cx="1390476" cy="21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283B8A-41AB-8863-82EE-884459367DB1}"/>
              </a:ext>
            </a:extLst>
          </p:cNvPr>
          <p:cNvSpPr/>
          <p:nvPr/>
        </p:nvSpPr>
        <p:spPr bwMode="white">
          <a:xfrm>
            <a:off x="1503059" y="5820299"/>
            <a:ext cx="2876190" cy="21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E31F47-8AEF-B6C9-2FF8-957248E8D318}"/>
              </a:ext>
            </a:extLst>
          </p:cNvPr>
          <p:cNvSpPr/>
          <p:nvPr/>
        </p:nvSpPr>
        <p:spPr bwMode="white">
          <a:xfrm>
            <a:off x="1522106" y="6278688"/>
            <a:ext cx="4133333" cy="26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26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CD1D33-E8B0-B368-6E1A-2B5DE5A2C8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7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4E0627-8383-12E2-F7D3-53B93FD1FB83}"/>
              </a:ext>
            </a:extLst>
          </p:cNvPr>
          <p:cNvSpPr/>
          <p:nvPr/>
        </p:nvSpPr>
        <p:spPr bwMode="white">
          <a:xfrm>
            <a:off x="1043809" y="2726665"/>
            <a:ext cx="2028571" cy="25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FA193B-9936-CB66-0BBF-F189D16996E7}"/>
              </a:ext>
            </a:extLst>
          </p:cNvPr>
          <p:cNvSpPr/>
          <p:nvPr/>
        </p:nvSpPr>
        <p:spPr bwMode="white">
          <a:xfrm>
            <a:off x="4158095" y="2736201"/>
            <a:ext cx="1590476" cy="22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0ECCB1-ECF5-FB3B-30B1-5F074F35CD91}"/>
              </a:ext>
            </a:extLst>
          </p:cNvPr>
          <p:cNvSpPr/>
          <p:nvPr/>
        </p:nvSpPr>
        <p:spPr bwMode="white">
          <a:xfrm>
            <a:off x="3929523" y="3222549"/>
            <a:ext cx="1142857" cy="20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BB153A-4995-29C7-28CF-420B569DE6A2}"/>
              </a:ext>
            </a:extLst>
          </p:cNvPr>
          <p:cNvSpPr/>
          <p:nvPr/>
        </p:nvSpPr>
        <p:spPr bwMode="white">
          <a:xfrm>
            <a:off x="3929523" y="3708897"/>
            <a:ext cx="1561904" cy="219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A97307-E1A7-5AE4-D1CF-A97855940855}"/>
              </a:ext>
            </a:extLst>
          </p:cNvPr>
          <p:cNvSpPr/>
          <p:nvPr/>
        </p:nvSpPr>
        <p:spPr bwMode="white">
          <a:xfrm>
            <a:off x="1043809" y="4166635"/>
            <a:ext cx="2857142" cy="267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58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082575"/>
            <a:ext cx="10657184" cy="42186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359925-C0A5-63F1-007B-F3993EE3E791}"/>
              </a:ext>
            </a:extLst>
          </p:cNvPr>
          <p:cNvSpPr/>
          <p:nvPr/>
        </p:nvSpPr>
        <p:spPr bwMode="white">
          <a:xfrm>
            <a:off x="1300952" y="3450548"/>
            <a:ext cx="2002244" cy="28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0D310A-864F-5CF9-D953-74E655BFFA91}"/>
              </a:ext>
            </a:extLst>
          </p:cNvPr>
          <p:cNvSpPr/>
          <p:nvPr/>
        </p:nvSpPr>
        <p:spPr bwMode="white">
          <a:xfrm>
            <a:off x="4291427" y="3450548"/>
            <a:ext cx="1655321" cy="30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18FA46-FF56-C5A8-ED02-63CD3914B1B2}"/>
              </a:ext>
            </a:extLst>
          </p:cNvPr>
          <p:cNvSpPr/>
          <p:nvPr/>
        </p:nvSpPr>
        <p:spPr bwMode="white">
          <a:xfrm>
            <a:off x="1081903" y="3936725"/>
            <a:ext cx="1328221" cy="28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5CCE72-F811-DFB4-3E4B-6AD29ECFDD0B}"/>
              </a:ext>
            </a:extLst>
          </p:cNvPr>
          <p:cNvSpPr/>
          <p:nvPr/>
        </p:nvSpPr>
        <p:spPr bwMode="white">
          <a:xfrm>
            <a:off x="4062857" y="3936725"/>
            <a:ext cx="1189452" cy="28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A17528-7F82-979E-7C24-B8F0B693CDCF}"/>
              </a:ext>
            </a:extLst>
          </p:cNvPr>
          <p:cNvSpPr/>
          <p:nvPr/>
        </p:nvSpPr>
        <p:spPr bwMode="white">
          <a:xfrm>
            <a:off x="1081904" y="4422902"/>
            <a:ext cx="1298485" cy="30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5993AC-2770-5F6E-5D96-9C7ADADF372C}"/>
              </a:ext>
            </a:extLst>
          </p:cNvPr>
          <p:cNvSpPr/>
          <p:nvPr/>
        </p:nvSpPr>
        <p:spPr bwMode="white">
          <a:xfrm>
            <a:off x="4062856" y="4422902"/>
            <a:ext cx="1457079" cy="30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5993AC-2770-5F6E-5D96-9C7ADADF372C}"/>
              </a:ext>
            </a:extLst>
          </p:cNvPr>
          <p:cNvSpPr/>
          <p:nvPr/>
        </p:nvSpPr>
        <p:spPr bwMode="white">
          <a:xfrm>
            <a:off x="767408" y="4922220"/>
            <a:ext cx="6552728" cy="33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36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3C10EE-A89D-D35D-7BF5-D0BB38AC31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5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337114-E486-0FA7-C1DE-2A7E16874099}"/>
              </a:ext>
            </a:extLst>
          </p:cNvPr>
          <p:cNvSpPr/>
          <p:nvPr/>
        </p:nvSpPr>
        <p:spPr bwMode="white">
          <a:xfrm>
            <a:off x="4624761" y="1641012"/>
            <a:ext cx="371428" cy="23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69E6F4-C126-123D-CAA8-5178842DE706}"/>
              </a:ext>
            </a:extLst>
          </p:cNvPr>
          <p:cNvSpPr/>
          <p:nvPr/>
        </p:nvSpPr>
        <p:spPr bwMode="white">
          <a:xfrm>
            <a:off x="6729523" y="1641012"/>
            <a:ext cx="228572" cy="22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A76AE7-039D-301B-982B-C79D6C37BD8D}"/>
              </a:ext>
            </a:extLst>
          </p:cNvPr>
          <p:cNvSpPr/>
          <p:nvPr/>
        </p:nvSpPr>
        <p:spPr bwMode="white">
          <a:xfrm>
            <a:off x="9205714" y="1641012"/>
            <a:ext cx="152380" cy="22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48DC10-3094-CDA7-9E1E-2E39DBEC0BF2}"/>
              </a:ext>
            </a:extLst>
          </p:cNvPr>
          <p:cNvSpPr/>
          <p:nvPr/>
        </p:nvSpPr>
        <p:spPr bwMode="white">
          <a:xfrm>
            <a:off x="2929523" y="2195336"/>
            <a:ext cx="533333" cy="22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B60168-AA90-6F38-0921-C41B4E5AC552}"/>
              </a:ext>
            </a:extLst>
          </p:cNvPr>
          <p:cNvSpPr/>
          <p:nvPr/>
        </p:nvSpPr>
        <p:spPr bwMode="white">
          <a:xfrm>
            <a:off x="4920000" y="2740103"/>
            <a:ext cx="219047" cy="22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A38314-08F0-9F5C-99CB-A7ADF82F78CE}"/>
              </a:ext>
            </a:extLst>
          </p:cNvPr>
          <p:cNvSpPr/>
          <p:nvPr/>
        </p:nvSpPr>
        <p:spPr bwMode="white">
          <a:xfrm>
            <a:off x="8748571" y="2740103"/>
            <a:ext cx="228571" cy="22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559C6A-788C-BCB0-6077-A50D414D56D6}"/>
              </a:ext>
            </a:extLst>
          </p:cNvPr>
          <p:cNvSpPr/>
          <p:nvPr/>
        </p:nvSpPr>
        <p:spPr bwMode="white">
          <a:xfrm>
            <a:off x="3643809" y="3294427"/>
            <a:ext cx="219047" cy="22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F66889-A30D-E179-7313-D2A61FAE83AD}"/>
              </a:ext>
            </a:extLst>
          </p:cNvPr>
          <p:cNvSpPr/>
          <p:nvPr/>
        </p:nvSpPr>
        <p:spPr bwMode="white">
          <a:xfrm>
            <a:off x="9577142" y="3294427"/>
            <a:ext cx="352380" cy="22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79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0D0C82-5C2C-1C32-2A0C-B71D0F49F0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8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569D80-D593-2224-6146-C3ED47D9EB6F}"/>
              </a:ext>
            </a:extLst>
          </p:cNvPr>
          <p:cNvSpPr/>
          <p:nvPr/>
        </p:nvSpPr>
        <p:spPr bwMode="white">
          <a:xfrm>
            <a:off x="3034285" y="1153207"/>
            <a:ext cx="352380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8B354A-7FCE-544D-ABF1-52EEBECD0074}"/>
              </a:ext>
            </a:extLst>
          </p:cNvPr>
          <p:cNvSpPr/>
          <p:nvPr/>
        </p:nvSpPr>
        <p:spPr bwMode="white">
          <a:xfrm>
            <a:off x="7958095" y="1153207"/>
            <a:ext cx="219047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2A01BA-BA1B-33B7-CDF5-436CF57A4244}"/>
              </a:ext>
            </a:extLst>
          </p:cNvPr>
          <p:cNvSpPr/>
          <p:nvPr/>
        </p:nvSpPr>
        <p:spPr bwMode="white">
          <a:xfrm>
            <a:off x="2843809" y="1706368"/>
            <a:ext cx="219047" cy="2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9582B3-07B3-5952-7D07-3701DE065824}"/>
              </a:ext>
            </a:extLst>
          </p:cNvPr>
          <p:cNvSpPr/>
          <p:nvPr/>
        </p:nvSpPr>
        <p:spPr bwMode="white">
          <a:xfrm>
            <a:off x="8120000" y="1706368"/>
            <a:ext cx="371427" cy="2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AE0E34-39EF-6B86-24F0-FE14DDF85DC0}"/>
              </a:ext>
            </a:extLst>
          </p:cNvPr>
          <p:cNvSpPr/>
          <p:nvPr/>
        </p:nvSpPr>
        <p:spPr bwMode="white">
          <a:xfrm>
            <a:off x="4453333" y="2784078"/>
            <a:ext cx="685714" cy="28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C3F5DE-1957-57A1-FB8C-6B6FD7DE9098}"/>
              </a:ext>
            </a:extLst>
          </p:cNvPr>
          <p:cNvSpPr/>
          <p:nvPr/>
        </p:nvSpPr>
        <p:spPr bwMode="white">
          <a:xfrm>
            <a:off x="5110476" y="3327701"/>
            <a:ext cx="666666" cy="29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4392F0-4489-2114-8F26-E2485001AF2A}"/>
              </a:ext>
            </a:extLst>
          </p:cNvPr>
          <p:cNvSpPr/>
          <p:nvPr/>
        </p:nvSpPr>
        <p:spPr bwMode="white">
          <a:xfrm>
            <a:off x="5424761" y="3890399"/>
            <a:ext cx="676190" cy="28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02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4ED189-C68D-E69D-0E3E-9EE552CDB2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2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B988D5-1E7C-CCD4-AEF7-955BB2C4065B}"/>
              </a:ext>
            </a:extLst>
          </p:cNvPr>
          <p:cNvSpPr/>
          <p:nvPr/>
        </p:nvSpPr>
        <p:spPr bwMode="white">
          <a:xfrm>
            <a:off x="2786666" y="1668530"/>
            <a:ext cx="1552380" cy="27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A6F03C-8EE3-7F66-9642-5C1A6B279B4D}"/>
              </a:ext>
            </a:extLst>
          </p:cNvPr>
          <p:cNvSpPr/>
          <p:nvPr/>
        </p:nvSpPr>
        <p:spPr bwMode="white">
          <a:xfrm>
            <a:off x="3405714" y="2784886"/>
            <a:ext cx="695238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CDB433-B91B-109A-3751-CF96A4E5EA1A}"/>
              </a:ext>
            </a:extLst>
          </p:cNvPr>
          <p:cNvSpPr/>
          <p:nvPr/>
        </p:nvSpPr>
        <p:spPr bwMode="white">
          <a:xfrm>
            <a:off x="7310476" y="3395543"/>
            <a:ext cx="219047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47A013-CB1B-C4C4-EADB-7134383FE2BD}"/>
              </a:ext>
            </a:extLst>
          </p:cNvPr>
          <p:cNvSpPr/>
          <p:nvPr/>
        </p:nvSpPr>
        <p:spPr bwMode="white">
          <a:xfrm>
            <a:off x="9548571" y="3395543"/>
            <a:ext cx="219047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75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5F4AF6-FFED-5777-4085-B2106005F7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F0FD2F-ABE0-06EC-35A5-E9157049C051}"/>
              </a:ext>
            </a:extLst>
          </p:cNvPr>
          <p:cNvSpPr/>
          <p:nvPr/>
        </p:nvSpPr>
        <p:spPr bwMode="white">
          <a:xfrm>
            <a:off x="6300952" y="1678270"/>
            <a:ext cx="504760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599714-F6FE-2FA2-E251-66DAF66DE54C}"/>
              </a:ext>
            </a:extLst>
          </p:cNvPr>
          <p:cNvSpPr/>
          <p:nvPr/>
        </p:nvSpPr>
        <p:spPr bwMode="white">
          <a:xfrm>
            <a:off x="9786666" y="3568019"/>
            <a:ext cx="647620" cy="26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FBA7FE-E745-B046-812E-F6C0DF396AD0}"/>
              </a:ext>
            </a:extLst>
          </p:cNvPr>
          <p:cNvSpPr/>
          <p:nvPr/>
        </p:nvSpPr>
        <p:spPr bwMode="white">
          <a:xfrm>
            <a:off x="4729523" y="4112038"/>
            <a:ext cx="609523" cy="26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91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E120E4-CA16-C8B1-6D1F-3A0024CA87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0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CAFFA5-4722-E04E-31CE-DF2672BA6781}"/>
              </a:ext>
            </a:extLst>
          </p:cNvPr>
          <p:cNvSpPr/>
          <p:nvPr/>
        </p:nvSpPr>
        <p:spPr bwMode="white">
          <a:xfrm>
            <a:off x="10748571" y="1755760"/>
            <a:ext cx="323809" cy="296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5121ED-A4ED-1D0E-DA01-F99ACF00A2A4}"/>
              </a:ext>
            </a:extLst>
          </p:cNvPr>
          <p:cNvSpPr/>
          <p:nvPr/>
        </p:nvSpPr>
        <p:spPr bwMode="white">
          <a:xfrm>
            <a:off x="10824761" y="2405707"/>
            <a:ext cx="219047" cy="17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FE81045-20E7-8A68-E4D2-95B0B48665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897516"/>
            <a:ext cx="10800000" cy="1591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E348F6-B989-E3F4-735E-9DC226CADCA0}"/>
              </a:ext>
            </a:extLst>
          </p:cNvPr>
          <p:cNvSpPr/>
          <p:nvPr/>
        </p:nvSpPr>
        <p:spPr bwMode="white">
          <a:xfrm>
            <a:off x="10828027" y="3030945"/>
            <a:ext cx="219047" cy="18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6642D2-68CB-4A52-9FDB-F163D473CDC0}"/>
              </a:ext>
            </a:extLst>
          </p:cNvPr>
          <p:cNvSpPr/>
          <p:nvPr/>
        </p:nvSpPr>
        <p:spPr bwMode="white">
          <a:xfrm>
            <a:off x="10828027" y="3583724"/>
            <a:ext cx="219047" cy="171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961B62-8B10-EB88-DE6B-FCC23596E79A}"/>
              </a:ext>
            </a:extLst>
          </p:cNvPr>
          <p:cNvSpPr/>
          <p:nvPr/>
        </p:nvSpPr>
        <p:spPr bwMode="white">
          <a:xfrm>
            <a:off x="10751836" y="4079319"/>
            <a:ext cx="323809" cy="30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252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E05CC-23D2-A590-C4A9-3D391ECD2E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4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C0171E-2CEB-2402-2DDA-16A52C966A5B}"/>
              </a:ext>
            </a:extLst>
          </p:cNvPr>
          <p:cNvSpPr/>
          <p:nvPr/>
        </p:nvSpPr>
        <p:spPr bwMode="white">
          <a:xfrm>
            <a:off x="5729523" y="1667265"/>
            <a:ext cx="228571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3C3315-5586-A94F-07B9-F132E312D010}"/>
              </a:ext>
            </a:extLst>
          </p:cNvPr>
          <p:cNvSpPr/>
          <p:nvPr/>
        </p:nvSpPr>
        <p:spPr bwMode="white">
          <a:xfrm>
            <a:off x="6672380" y="2762547"/>
            <a:ext cx="247619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3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F13594-5CD6-EA73-CF7F-91C6B2D158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3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7FAA52-4B9E-1B22-4BC2-547611D9C10F}"/>
              </a:ext>
            </a:extLst>
          </p:cNvPr>
          <p:cNvSpPr/>
          <p:nvPr/>
        </p:nvSpPr>
        <p:spPr bwMode="white">
          <a:xfrm>
            <a:off x="6339047" y="1134254"/>
            <a:ext cx="276190" cy="2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F0E422-9088-5301-AF4F-96F70F5B07BB}"/>
              </a:ext>
            </a:extLst>
          </p:cNvPr>
          <p:cNvSpPr/>
          <p:nvPr/>
        </p:nvSpPr>
        <p:spPr bwMode="white">
          <a:xfrm>
            <a:off x="9710476" y="2222314"/>
            <a:ext cx="247619" cy="2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31160B-2BFE-5C81-F7A0-D1B419031C83}"/>
              </a:ext>
            </a:extLst>
          </p:cNvPr>
          <p:cNvSpPr/>
          <p:nvPr/>
        </p:nvSpPr>
        <p:spPr bwMode="white">
          <a:xfrm>
            <a:off x="8681904" y="3319918"/>
            <a:ext cx="276190" cy="22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61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A369E1-D73C-A730-5E44-7158559A80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5473CF-2E90-9493-6FB9-BBA973597C5E}"/>
              </a:ext>
            </a:extLst>
          </p:cNvPr>
          <p:cNvSpPr/>
          <p:nvPr/>
        </p:nvSpPr>
        <p:spPr bwMode="white">
          <a:xfrm>
            <a:off x="2786666" y="2224456"/>
            <a:ext cx="676190" cy="22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6E63D9-B2A7-66A7-00DE-5B201BF178BB}"/>
              </a:ext>
            </a:extLst>
          </p:cNvPr>
          <p:cNvSpPr/>
          <p:nvPr/>
        </p:nvSpPr>
        <p:spPr bwMode="white">
          <a:xfrm>
            <a:off x="5320000" y="2224456"/>
            <a:ext cx="533333" cy="22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7B2FA9-6595-E220-0EB1-39037E4B63E5}"/>
              </a:ext>
            </a:extLst>
          </p:cNvPr>
          <p:cNvSpPr/>
          <p:nvPr/>
        </p:nvSpPr>
        <p:spPr bwMode="white">
          <a:xfrm>
            <a:off x="7710476" y="2224456"/>
            <a:ext cx="533333" cy="22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C488DC-EFCF-444D-92C0-193FD16EDD9B}"/>
              </a:ext>
            </a:extLst>
          </p:cNvPr>
          <p:cNvSpPr/>
          <p:nvPr/>
        </p:nvSpPr>
        <p:spPr bwMode="white">
          <a:xfrm>
            <a:off x="10100952" y="2224456"/>
            <a:ext cx="542856" cy="22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61C0F7-140B-5483-A2CE-4DA44491D689}"/>
              </a:ext>
            </a:extLst>
          </p:cNvPr>
          <p:cNvSpPr/>
          <p:nvPr/>
        </p:nvSpPr>
        <p:spPr bwMode="white">
          <a:xfrm>
            <a:off x="2786666" y="2769418"/>
            <a:ext cx="676190" cy="23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778673-D13E-07EC-6C7F-A76FC9FD3AF3}"/>
              </a:ext>
            </a:extLst>
          </p:cNvPr>
          <p:cNvSpPr/>
          <p:nvPr/>
        </p:nvSpPr>
        <p:spPr bwMode="white">
          <a:xfrm>
            <a:off x="5320000" y="2769418"/>
            <a:ext cx="533333" cy="23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494E73-74F7-A7B5-6C5A-CE2C28BFE3DE}"/>
              </a:ext>
            </a:extLst>
          </p:cNvPr>
          <p:cNvSpPr/>
          <p:nvPr/>
        </p:nvSpPr>
        <p:spPr bwMode="white">
          <a:xfrm>
            <a:off x="7710476" y="2769418"/>
            <a:ext cx="380952" cy="23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07F1FF-1DA0-86C8-06CB-F4D6DB452B95}"/>
              </a:ext>
            </a:extLst>
          </p:cNvPr>
          <p:cNvSpPr/>
          <p:nvPr/>
        </p:nvSpPr>
        <p:spPr bwMode="white">
          <a:xfrm>
            <a:off x="10110476" y="2769418"/>
            <a:ext cx="533333" cy="23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22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2023-12-13T00:40:39Z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