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905" y="3081381"/>
            <a:ext cx="6076190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02419-5315-4478-082E-20FE46BEB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7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575841-2A3C-BD7D-BAC5-D89D3F4974A7}"/>
              </a:ext>
            </a:extLst>
          </p:cNvPr>
          <p:cNvSpPr/>
          <p:nvPr/>
        </p:nvSpPr>
        <p:spPr bwMode="white">
          <a:xfrm>
            <a:off x="7699482" y="4118837"/>
            <a:ext cx="2547189" cy="249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30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2A585-208E-B6BA-AF3D-C30E55E05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D3C483E-5F7B-128F-B5A1-F5F80D054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1571796" y="3997296"/>
            <a:ext cx="9048408" cy="189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68D1C-37BC-C004-0AA2-49A2C3E1E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446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25EA4-48AD-2725-BF80-44F31DCEC1C9}"/>
              </a:ext>
            </a:extLst>
          </p:cNvPr>
          <p:cNvSpPr/>
          <p:nvPr/>
        </p:nvSpPr>
        <p:spPr bwMode="white">
          <a:xfrm>
            <a:off x="7744177" y="1107696"/>
            <a:ext cx="342857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2B2A1-8EB4-8B3B-2521-DA22B80FDD3F}"/>
              </a:ext>
            </a:extLst>
          </p:cNvPr>
          <p:cNvSpPr/>
          <p:nvPr/>
        </p:nvSpPr>
        <p:spPr bwMode="white">
          <a:xfrm>
            <a:off x="5506082" y="2212895"/>
            <a:ext cx="600000" cy="4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FA4C2B-18CE-66B6-8C2E-F02A7B01B795}"/>
              </a:ext>
            </a:extLst>
          </p:cNvPr>
          <p:cNvSpPr/>
          <p:nvPr/>
        </p:nvSpPr>
        <p:spPr bwMode="white">
          <a:xfrm>
            <a:off x="3229892" y="3308566"/>
            <a:ext cx="638095" cy="4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1253DC-820D-9267-7543-01218D97213A}"/>
              </a:ext>
            </a:extLst>
          </p:cNvPr>
          <p:cNvSpPr/>
          <p:nvPr/>
        </p:nvSpPr>
        <p:spPr bwMode="white">
          <a:xfrm>
            <a:off x="3229892" y="4413764"/>
            <a:ext cx="561904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D3C483E-5F7B-128F-B5A1-F5F80D054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1571796" y="4787269"/>
            <a:ext cx="9048408" cy="189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931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6BEB1-2599-A56D-248B-716522533C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059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CA7C9-789C-7C88-BB6E-8F99E332B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74" y="1275488"/>
            <a:ext cx="6673714" cy="50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4606B-0DF5-0859-B682-8B4AC6E80F30}"/>
              </a:ext>
            </a:extLst>
          </p:cNvPr>
          <p:cNvSpPr/>
          <p:nvPr/>
        </p:nvSpPr>
        <p:spPr bwMode="white">
          <a:xfrm>
            <a:off x="1887104" y="3573016"/>
            <a:ext cx="396802" cy="35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5A571-4033-44BD-EF11-401CFA57046F}"/>
              </a:ext>
            </a:extLst>
          </p:cNvPr>
          <p:cNvSpPr/>
          <p:nvPr/>
        </p:nvSpPr>
        <p:spPr bwMode="white">
          <a:xfrm>
            <a:off x="2855640" y="3573016"/>
            <a:ext cx="524595" cy="35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AF4A3D-EA49-7F57-B4E0-E55E0ED07D45}"/>
              </a:ext>
            </a:extLst>
          </p:cNvPr>
          <p:cNvSpPr/>
          <p:nvPr/>
        </p:nvSpPr>
        <p:spPr bwMode="white">
          <a:xfrm>
            <a:off x="3772030" y="3611908"/>
            <a:ext cx="451761" cy="46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D0936D-E509-0C3E-4C79-BD4993418724}"/>
              </a:ext>
            </a:extLst>
          </p:cNvPr>
          <p:cNvSpPr/>
          <p:nvPr/>
        </p:nvSpPr>
        <p:spPr bwMode="white">
          <a:xfrm>
            <a:off x="4901538" y="3620306"/>
            <a:ext cx="330366" cy="4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E66C15-D213-C9FC-0667-A94C217D4413}"/>
              </a:ext>
            </a:extLst>
          </p:cNvPr>
          <p:cNvSpPr/>
          <p:nvPr/>
        </p:nvSpPr>
        <p:spPr bwMode="white">
          <a:xfrm>
            <a:off x="5800701" y="3611908"/>
            <a:ext cx="422269" cy="4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56530E-7928-A636-873F-36AF0D43CFF8}"/>
              </a:ext>
            </a:extLst>
          </p:cNvPr>
          <p:cNvSpPr/>
          <p:nvPr/>
        </p:nvSpPr>
        <p:spPr bwMode="white">
          <a:xfrm>
            <a:off x="1877000" y="4683674"/>
            <a:ext cx="406905" cy="51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F02680-7F41-D168-EC5B-89A006CEE63F}"/>
              </a:ext>
            </a:extLst>
          </p:cNvPr>
          <p:cNvSpPr/>
          <p:nvPr/>
        </p:nvSpPr>
        <p:spPr bwMode="white">
          <a:xfrm>
            <a:off x="2741298" y="4697236"/>
            <a:ext cx="504417" cy="38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D66F46-069A-DE9A-B472-33C24E0EDA51}"/>
              </a:ext>
            </a:extLst>
          </p:cNvPr>
          <p:cNvSpPr/>
          <p:nvPr/>
        </p:nvSpPr>
        <p:spPr bwMode="white">
          <a:xfrm>
            <a:off x="3817421" y="4763358"/>
            <a:ext cx="423733" cy="43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1C401C-CAD0-F646-4BF8-E0677C39AF24}"/>
              </a:ext>
            </a:extLst>
          </p:cNvPr>
          <p:cNvSpPr/>
          <p:nvPr/>
        </p:nvSpPr>
        <p:spPr bwMode="white">
          <a:xfrm>
            <a:off x="4836126" y="4737077"/>
            <a:ext cx="395777" cy="45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786CD0-DCE5-C13C-EA98-BDC6E840563D}"/>
              </a:ext>
            </a:extLst>
          </p:cNvPr>
          <p:cNvSpPr/>
          <p:nvPr/>
        </p:nvSpPr>
        <p:spPr bwMode="white">
          <a:xfrm>
            <a:off x="5752649" y="4737077"/>
            <a:ext cx="518371" cy="45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6F6BEB1-2599-A56D-248B-716522533C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122" y="1700808"/>
            <a:ext cx="5066878" cy="372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786CD0-DCE5-C13C-EA98-BDC6E840563D}"/>
              </a:ext>
            </a:extLst>
          </p:cNvPr>
          <p:cNvSpPr/>
          <p:nvPr/>
        </p:nvSpPr>
        <p:spPr bwMode="white">
          <a:xfrm>
            <a:off x="6960096" y="1772816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4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ED3A8-CDDC-4D3C-C8EB-AA2332938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3B3C0-80CB-972D-88D6-C68A8B8D2DC9}"/>
              </a:ext>
            </a:extLst>
          </p:cNvPr>
          <p:cNvSpPr/>
          <p:nvPr/>
        </p:nvSpPr>
        <p:spPr bwMode="white">
          <a:xfrm>
            <a:off x="4291428" y="1305591"/>
            <a:ext cx="638095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C5BE9F-E3EC-D90B-D693-A9538EA8C36D}"/>
              </a:ext>
            </a:extLst>
          </p:cNvPr>
          <p:cNvSpPr/>
          <p:nvPr/>
        </p:nvSpPr>
        <p:spPr bwMode="white">
          <a:xfrm>
            <a:off x="4100952" y="2204864"/>
            <a:ext cx="42272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071553-064B-766E-7BA8-2051B0C354BE}"/>
              </a:ext>
            </a:extLst>
          </p:cNvPr>
          <p:cNvSpPr/>
          <p:nvPr/>
        </p:nvSpPr>
        <p:spPr bwMode="white">
          <a:xfrm>
            <a:off x="5215238" y="3284984"/>
            <a:ext cx="347305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4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5040F-D0FE-BFF2-62C8-1EA9BAA098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37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BD03F-FE3C-AE06-F397-C12868B73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1284760" y="2173788"/>
            <a:ext cx="3784273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50B3F6-0726-FA5E-D555-65AD8454B3D1}"/>
              </a:ext>
            </a:extLst>
          </p:cNvPr>
          <p:cNvSpPr/>
          <p:nvPr/>
        </p:nvSpPr>
        <p:spPr bwMode="white">
          <a:xfrm>
            <a:off x="1801406" y="4929317"/>
            <a:ext cx="926919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1D68083-C5D1-BBC6-5C29-95B7947A40BA}"/>
              </a:ext>
            </a:extLst>
          </p:cNvPr>
          <p:cNvSpPr/>
          <p:nvPr/>
        </p:nvSpPr>
        <p:spPr bwMode="white">
          <a:xfrm>
            <a:off x="8384250" y="4912149"/>
            <a:ext cx="969833" cy="44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E389279-13D9-554B-1F3D-05D1549A4ED1}"/>
              </a:ext>
            </a:extLst>
          </p:cNvPr>
          <p:cNvSpPr/>
          <p:nvPr/>
        </p:nvSpPr>
        <p:spPr bwMode="white">
          <a:xfrm>
            <a:off x="5646405" y="5916500"/>
            <a:ext cx="514955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5087887" y="2140300"/>
            <a:ext cx="3790877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8976320" y="2140300"/>
            <a:ext cx="1119977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983433" y="3077437"/>
            <a:ext cx="2808312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3863752" y="3077437"/>
            <a:ext cx="3744525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7634744" y="3077437"/>
            <a:ext cx="3784273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680C448-B2B8-F00C-6429-C7DCF6CCCC38}"/>
              </a:ext>
            </a:extLst>
          </p:cNvPr>
          <p:cNvSpPr/>
          <p:nvPr/>
        </p:nvSpPr>
        <p:spPr bwMode="white">
          <a:xfrm>
            <a:off x="731359" y="3981101"/>
            <a:ext cx="3784273" cy="4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2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B2AB8-9DDF-7765-B37E-718275300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86638"/>
            <a:ext cx="9121008" cy="285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22BB2D0-B9AA-7E0E-58E6-8BE8C26DDE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3215680" y="3212976"/>
            <a:ext cx="6816752" cy="189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7C90D51-6CF8-0A1C-8136-394C7ED353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51"/>
          <a:stretch/>
        </p:blipFill>
        <p:spPr>
          <a:xfrm>
            <a:off x="2615616" y="5013176"/>
            <a:ext cx="7920880" cy="171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42E105-0CD4-89BE-5296-EC303ACD1EDB}"/>
              </a:ext>
            </a:extLst>
          </p:cNvPr>
          <p:cNvSpPr/>
          <p:nvPr/>
        </p:nvSpPr>
        <p:spPr bwMode="white">
          <a:xfrm>
            <a:off x="2615616" y="5290808"/>
            <a:ext cx="3264360" cy="5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42E105-0CD4-89BE-5296-EC303ACD1EDB}"/>
              </a:ext>
            </a:extLst>
          </p:cNvPr>
          <p:cNvSpPr/>
          <p:nvPr/>
        </p:nvSpPr>
        <p:spPr bwMode="white">
          <a:xfrm>
            <a:off x="5879976" y="5273632"/>
            <a:ext cx="2616288" cy="5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42E105-0CD4-89BE-5296-EC303ACD1EDB}"/>
              </a:ext>
            </a:extLst>
          </p:cNvPr>
          <p:cNvSpPr/>
          <p:nvPr/>
        </p:nvSpPr>
        <p:spPr bwMode="white">
          <a:xfrm>
            <a:off x="8523696" y="5273632"/>
            <a:ext cx="2160240" cy="5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42E105-0CD4-89BE-5296-EC303ACD1EDB}"/>
              </a:ext>
            </a:extLst>
          </p:cNvPr>
          <p:cNvSpPr/>
          <p:nvPr/>
        </p:nvSpPr>
        <p:spPr bwMode="white">
          <a:xfrm>
            <a:off x="1919536" y="6176282"/>
            <a:ext cx="3264360" cy="5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9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