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75" autoAdjust="0"/>
    <p:restoredTop sz="94660"/>
  </p:normalViewPr>
  <p:slideViewPr>
    <p:cSldViewPr showGuides="1">
      <p:cViewPr varScale="1">
        <p:scale>
          <a:sx n="82" d="100"/>
          <a:sy n="82" d="100"/>
        </p:scale>
        <p:origin x="437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286" y="3081381"/>
            <a:ext cx="9371428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6FE313-44A0-9E50-DC30-5458B41494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20688"/>
            <a:ext cx="7757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79142F-AAE0-96EC-5075-565408E6FD60}"/>
              </a:ext>
            </a:extLst>
          </p:cNvPr>
          <p:cNvSpPr/>
          <p:nvPr/>
        </p:nvSpPr>
        <p:spPr bwMode="white">
          <a:xfrm>
            <a:off x="4201600" y="4052031"/>
            <a:ext cx="191553" cy="23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EA11C8-27BE-8A9A-6A11-873868E63EA8}"/>
              </a:ext>
            </a:extLst>
          </p:cNvPr>
          <p:cNvSpPr/>
          <p:nvPr/>
        </p:nvSpPr>
        <p:spPr bwMode="white">
          <a:xfrm>
            <a:off x="6308687" y="4058880"/>
            <a:ext cx="191553" cy="22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4AD05E-8C3B-F76A-A3E6-B64211284CFF}"/>
              </a:ext>
            </a:extLst>
          </p:cNvPr>
          <p:cNvSpPr/>
          <p:nvPr/>
        </p:nvSpPr>
        <p:spPr bwMode="white">
          <a:xfrm>
            <a:off x="3880064" y="4867061"/>
            <a:ext cx="191553" cy="23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7D22A2-B47C-A822-B04C-7DE1E6717343}"/>
              </a:ext>
            </a:extLst>
          </p:cNvPr>
          <p:cNvSpPr/>
          <p:nvPr/>
        </p:nvSpPr>
        <p:spPr bwMode="white">
          <a:xfrm>
            <a:off x="8709946" y="4867061"/>
            <a:ext cx="191552" cy="23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7F3F63-FFFB-C936-5927-C7E5ED28FACA}"/>
              </a:ext>
            </a:extLst>
          </p:cNvPr>
          <p:cNvSpPr/>
          <p:nvPr/>
        </p:nvSpPr>
        <p:spPr bwMode="white">
          <a:xfrm>
            <a:off x="4194759" y="5682091"/>
            <a:ext cx="212076" cy="22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D134043-BD1E-BF03-456F-0929CF7F8379}"/>
              </a:ext>
            </a:extLst>
          </p:cNvPr>
          <p:cNvSpPr/>
          <p:nvPr/>
        </p:nvSpPr>
        <p:spPr bwMode="white">
          <a:xfrm>
            <a:off x="8374728" y="5682091"/>
            <a:ext cx="191553" cy="22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7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A01517-5FE4-C2E7-33C9-BF4B417B98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D2FEBC-FB63-D9F6-7258-F4029845DA07}"/>
              </a:ext>
            </a:extLst>
          </p:cNvPr>
          <p:cNvSpPr/>
          <p:nvPr/>
        </p:nvSpPr>
        <p:spPr bwMode="white">
          <a:xfrm>
            <a:off x="1775520" y="4725144"/>
            <a:ext cx="3600400" cy="62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14B87DF-7DD8-3C44-DCCE-A5224E2001E5}"/>
              </a:ext>
            </a:extLst>
          </p:cNvPr>
          <p:cNvSpPr/>
          <p:nvPr/>
        </p:nvSpPr>
        <p:spPr bwMode="white">
          <a:xfrm>
            <a:off x="1631504" y="5661248"/>
            <a:ext cx="6552728" cy="71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D2FEBC-FB63-D9F6-7258-F4029845DA07}"/>
              </a:ext>
            </a:extLst>
          </p:cNvPr>
          <p:cNvSpPr/>
          <p:nvPr/>
        </p:nvSpPr>
        <p:spPr bwMode="white">
          <a:xfrm>
            <a:off x="6023992" y="4725144"/>
            <a:ext cx="4165318" cy="62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03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5A402-EDB8-A555-48E6-CA723991CD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9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E25A3E-4029-62ED-93C0-82713AEA9C78}"/>
              </a:ext>
            </a:extLst>
          </p:cNvPr>
          <p:cNvSpPr/>
          <p:nvPr/>
        </p:nvSpPr>
        <p:spPr bwMode="white">
          <a:xfrm>
            <a:off x="6464278" y="3847770"/>
            <a:ext cx="1199539" cy="39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F59503-7F24-12ED-3891-991CB2E9EC1C}"/>
              </a:ext>
            </a:extLst>
          </p:cNvPr>
          <p:cNvSpPr/>
          <p:nvPr/>
        </p:nvSpPr>
        <p:spPr bwMode="white">
          <a:xfrm>
            <a:off x="7055600" y="4676669"/>
            <a:ext cx="506848" cy="35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E6EB09-6C1F-D1E6-FCF7-22A3BF6C3CBE}"/>
              </a:ext>
            </a:extLst>
          </p:cNvPr>
          <p:cNvSpPr/>
          <p:nvPr/>
        </p:nvSpPr>
        <p:spPr bwMode="white">
          <a:xfrm>
            <a:off x="2029357" y="5234907"/>
            <a:ext cx="287213" cy="34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18A88B-35A0-BABD-7FA1-96D641116E50}"/>
              </a:ext>
            </a:extLst>
          </p:cNvPr>
          <p:cNvSpPr/>
          <p:nvPr/>
        </p:nvSpPr>
        <p:spPr bwMode="white">
          <a:xfrm>
            <a:off x="3482321" y="5243365"/>
            <a:ext cx="287213" cy="35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B10074D-8A35-3407-61D2-5EA7C01AF3D7}"/>
              </a:ext>
            </a:extLst>
          </p:cNvPr>
          <p:cNvSpPr/>
          <p:nvPr/>
        </p:nvSpPr>
        <p:spPr bwMode="white">
          <a:xfrm>
            <a:off x="2840314" y="5497110"/>
            <a:ext cx="231350" cy="16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FB6134-1B38-12C2-D857-47E7418338BC}"/>
              </a:ext>
            </a:extLst>
          </p:cNvPr>
          <p:cNvSpPr/>
          <p:nvPr/>
        </p:nvSpPr>
        <p:spPr bwMode="white">
          <a:xfrm>
            <a:off x="6886651" y="5505568"/>
            <a:ext cx="1199540" cy="38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920B2C3-32EC-6269-157C-946C708F6B5F}"/>
              </a:ext>
            </a:extLst>
          </p:cNvPr>
          <p:cNvSpPr/>
          <p:nvPr/>
        </p:nvSpPr>
        <p:spPr bwMode="white">
          <a:xfrm>
            <a:off x="8288931" y="6063806"/>
            <a:ext cx="878537" cy="40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583316-EC99-7286-B93B-36474FA5FD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3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39FDA8-73D3-7EF3-9B88-DA3F2AFBD41C}"/>
              </a:ext>
            </a:extLst>
          </p:cNvPr>
          <p:cNvSpPr/>
          <p:nvPr/>
        </p:nvSpPr>
        <p:spPr bwMode="white">
          <a:xfrm>
            <a:off x="3758095" y="2058654"/>
            <a:ext cx="1352380" cy="4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141E00-D8E1-AFF1-99AD-53A0D1D075F0}"/>
              </a:ext>
            </a:extLst>
          </p:cNvPr>
          <p:cNvSpPr/>
          <p:nvPr/>
        </p:nvSpPr>
        <p:spPr bwMode="white">
          <a:xfrm>
            <a:off x="4215238" y="4660907"/>
            <a:ext cx="990476" cy="46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712" y="4149080"/>
            <a:ext cx="142857" cy="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3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7E9C3-6FB7-6599-9BAB-147D6AA394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5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A84621-3AC8-DA70-6CFA-E41E8F72A7D8}"/>
              </a:ext>
            </a:extLst>
          </p:cNvPr>
          <p:cNvSpPr/>
          <p:nvPr/>
        </p:nvSpPr>
        <p:spPr bwMode="white">
          <a:xfrm>
            <a:off x="4262857" y="2638729"/>
            <a:ext cx="1419047" cy="42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69F0F8-3818-56F9-7BDB-B3050FB077E7}"/>
              </a:ext>
            </a:extLst>
          </p:cNvPr>
          <p:cNvSpPr/>
          <p:nvPr/>
        </p:nvSpPr>
        <p:spPr bwMode="white">
          <a:xfrm>
            <a:off x="9205714" y="2638729"/>
            <a:ext cx="1428571" cy="42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2B181B-D5DE-BDD5-6F40-8FF11F1E93D3}"/>
              </a:ext>
            </a:extLst>
          </p:cNvPr>
          <p:cNvSpPr/>
          <p:nvPr/>
        </p:nvSpPr>
        <p:spPr bwMode="white">
          <a:xfrm>
            <a:off x="1991544" y="3781628"/>
            <a:ext cx="3024336" cy="187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4A78FD-6306-A69E-A82F-7C184232212D}"/>
              </a:ext>
            </a:extLst>
          </p:cNvPr>
          <p:cNvSpPr/>
          <p:nvPr/>
        </p:nvSpPr>
        <p:spPr bwMode="white">
          <a:xfrm>
            <a:off x="7248128" y="3781627"/>
            <a:ext cx="2520280" cy="187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31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83DAC-902D-EC78-8DDB-F1F9979F9D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4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08ADA9-3542-F42C-0CA3-21C6CA9BCB2A}"/>
              </a:ext>
            </a:extLst>
          </p:cNvPr>
          <p:cNvSpPr/>
          <p:nvPr/>
        </p:nvSpPr>
        <p:spPr bwMode="white">
          <a:xfrm>
            <a:off x="3205714" y="1353589"/>
            <a:ext cx="1419047" cy="42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343B59-AAB0-EDB4-3138-704058F64325}"/>
              </a:ext>
            </a:extLst>
          </p:cNvPr>
          <p:cNvSpPr/>
          <p:nvPr/>
        </p:nvSpPr>
        <p:spPr bwMode="white">
          <a:xfrm>
            <a:off x="8158094" y="1353588"/>
            <a:ext cx="1970353" cy="63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4942BF-0972-5E65-912F-F59C45529FDD}"/>
              </a:ext>
            </a:extLst>
          </p:cNvPr>
          <p:cNvSpPr/>
          <p:nvPr/>
        </p:nvSpPr>
        <p:spPr bwMode="white">
          <a:xfrm>
            <a:off x="911424" y="2492895"/>
            <a:ext cx="2807473" cy="190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21176D-F75F-BC39-4F36-CBCA19EE1741}"/>
              </a:ext>
            </a:extLst>
          </p:cNvPr>
          <p:cNvSpPr/>
          <p:nvPr/>
        </p:nvSpPr>
        <p:spPr bwMode="white">
          <a:xfrm>
            <a:off x="5591944" y="2492895"/>
            <a:ext cx="3096344" cy="190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40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68C21-2295-B08A-4BBA-5B0830D8CC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F847A6-E135-0083-B13C-80A027EEEF2F}"/>
              </a:ext>
            </a:extLst>
          </p:cNvPr>
          <p:cNvSpPr/>
          <p:nvPr/>
        </p:nvSpPr>
        <p:spPr bwMode="white">
          <a:xfrm>
            <a:off x="1142885" y="5605823"/>
            <a:ext cx="4521067" cy="41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A6FD5B0-46FD-78D1-CB68-755C2FBE7588}"/>
              </a:ext>
            </a:extLst>
          </p:cNvPr>
          <p:cNvSpPr/>
          <p:nvPr/>
        </p:nvSpPr>
        <p:spPr bwMode="white">
          <a:xfrm>
            <a:off x="1171555" y="6287267"/>
            <a:ext cx="8524845" cy="36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91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27F0E-440C-F158-EA08-C89AC604D6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CAE686-8BED-903C-055E-5A35D4EB25EE}"/>
              </a:ext>
            </a:extLst>
          </p:cNvPr>
          <p:cNvSpPr/>
          <p:nvPr/>
        </p:nvSpPr>
        <p:spPr bwMode="white">
          <a:xfrm>
            <a:off x="1291428" y="2966727"/>
            <a:ext cx="6172724" cy="47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481CEB-44B5-7041-AEE6-1AF12B4CA209}"/>
              </a:ext>
            </a:extLst>
          </p:cNvPr>
          <p:cNvSpPr/>
          <p:nvPr/>
        </p:nvSpPr>
        <p:spPr bwMode="white">
          <a:xfrm>
            <a:off x="1329523" y="3920402"/>
            <a:ext cx="10023061" cy="52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3475" y="4653136"/>
            <a:ext cx="5633049" cy="218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02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56E9FB-31E7-1971-9008-ECC9EA2E0F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3865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014048-7818-9FE2-1477-C7920B989AEC}"/>
              </a:ext>
            </a:extLst>
          </p:cNvPr>
          <p:cNvSpPr/>
          <p:nvPr/>
        </p:nvSpPr>
        <p:spPr bwMode="white">
          <a:xfrm>
            <a:off x="1348570" y="1871171"/>
            <a:ext cx="9499957" cy="5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65A8ED-B9E6-38D0-90C9-3C385238D2B3}"/>
              </a:ext>
            </a:extLst>
          </p:cNvPr>
          <p:cNvSpPr/>
          <p:nvPr/>
        </p:nvSpPr>
        <p:spPr bwMode="white">
          <a:xfrm>
            <a:off x="1291428" y="2930740"/>
            <a:ext cx="5956700" cy="43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AB20067-049B-637C-4775-1FBA3AB6EFCE}"/>
              </a:ext>
            </a:extLst>
          </p:cNvPr>
          <p:cNvSpPr/>
          <p:nvPr/>
        </p:nvSpPr>
        <p:spPr bwMode="white">
          <a:xfrm>
            <a:off x="1291429" y="3866844"/>
            <a:ext cx="6723810" cy="48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3475" y="4554956"/>
            <a:ext cx="5633049" cy="218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25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725F75-F3D2-9158-2F24-4891BB957F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D3D26D-28DC-AA8B-8839-082DDEE80A71}"/>
              </a:ext>
            </a:extLst>
          </p:cNvPr>
          <p:cNvSpPr/>
          <p:nvPr/>
        </p:nvSpPr>
        <p:spPr bwMode="white">
          <a:xfrm>
            <a:off x="1805714" y="4640234"/>
            <a:ext cx="4390476" cy="4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ADC4AD-575B-473B-67EA-9BA4529470CE}"/>
              </a:ext>
            </a:extLst>
          </p:cNvPr>
          <p:cNvSpPr/>
          <p:nvPr/>
        </p:nvSpPr>
        <p:spPr bwMode="white">
          <a:xfrm>
            <a:off x="1805714" y="5589240"/>
            <a:ext cx="9474861" cy="50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7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