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524" y="3100428"/>
            <a:ext cx="6980952" cy="657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1DFD12-3DEE-7443-9A30-D81AABEC83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3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4426E3-10FB-C6C9-3052-E93BEB555EFD}"/>
              </a:ext>
            </a:extLst>
          </p:cNvPr>
          <p:cNvSpPr/>
          <p:nvPr/>
        </p:nvSpPr>
        <p:spPr bwMode="white">
          <a:xfrm>
            <a:off x="1700951" y="2048962"/>
            <a:ext cx="3466667" cy="571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02E7F7-AC8C-6DAB-F37E-8961C3AF80A2}"/>
              </a:ext>
            </a:extLst>
          </p:cNvPr>
          <p:cNvSpPr/>
          <p:nvPr/>
        </p:nvSpPr>
        <p:spPr bwMode="white">
          <a:xfrm>
            <a:off x="1396190" y="3183108"/>
            <a:ext cx="1742857" cy="37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BA46EF1-14CB-8F54-AEA8-99A5030544DF}"/>
              </a:ext>
            </a:extLst>
          </p:cNvPr>
          <p:cNvSpPr/>
          <p:nvPr/>
        </p:nvSpPr>
        <p:spPr bwMode="white">
          <a:xfrm>
            <a:off x="1320000" y="4107581"/>
            <a:ext cx="2028571" cy="44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907DA3A-39B6-837D-E3BE-D3BB52DBE4A6}"/>
              </a:ext>
            </a:extLst>
          </p:cNvPr>
          <p:cNvSpPr/>
          <p:nvPr/>
        </p:nvSpPr>
        <p:spPr bwMode="white">
          <a:xfrm>
            <a:off x="1320000" y="5041583"/>
            <a:ext cx="3847619" cy="457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196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A7B9BA-EE91-3270-18FC-6F3D98F7BD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6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621446-9C62-7934-82C0-E15D139AB83F}"/>
              </a:ext>
            </a:extLst>
          </p:cNvPr>
          <p:cNvSpPr/>
          <p:nvPr/>
        </p:nvSpPr>
        <p:spPr bwMode="white">
          <a:xfrm>
            <a:off x="1329522" y="2060848"/>
            <a:ext cx="4910493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426278-EBA5-DF9B-65EA-005BFAABE880}"/>
              </a:ext>
            </a:extLst>
          </p:cNvPr>
          <p:cNvSpPr/>
          <p:nvPr/>
        </p:nvSpPr>
        <p:spPr bwMode="white">
          <a:xfrm>
            <a:off x="1329523" y="3141038"/>
            <a:ext cx="7502781" cy="72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264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01DCE3-FFD7-537A-3F1A-CD44ADE9AF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2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4D2B36-F14A-7D56-4A7F-4BD2767F72FD}"/>
              </a:ext>
            </a:extLst>
          </p:cNvPr>
          <p:cNvSpPr/>
          <p:nvPr/>
        </p:nvSpPr>
        <p:spPr bwMode="white">
          <a:xfrm>
            <a:off x="1291428" y="4149080"/>
            <a:ext cx="545264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BDC907-4AB9-F2DB-080D-20BE5DA0DA35}"/>
              </a:ext>
            </a:extLst>
          </p:cNvPr>
          <p:cNvSpPr/>
          <p:nvPr/>
        </p:nvSpPr>
        <p:spPr bwMode="white">
          <a:xfrm>
            <a:off x="1329523" y="5267272"/>
            <a:ext cx="8006837" cy="64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080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A43B6E-D1E1-EFB3-9F89-93E0615BB9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955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B329F9-4BE7-22DB-93EF-25AF78AAA5A9}"/>
              </a:ext>
            </a:extLst>
          </p:cNvPr>
          <p:cNvSpPr/>
          <p:nvPr/>
        </p:nvSpPr>
        <p:spPr bwMode="white">
          <a:xfrm>
            <a:off x="4172837" y="3577540"/>
            <a:ext cx="731533" cy="329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6CD30C-5293-180B-780B-7E227A2F1113}"/>
              </a:ext>
            </a:extLst>
          </p:cNvPr>
          <p:cNvSpPr/>
          <p:nvPr/>
        </p:nvSpPr>
        <p:spPr bwMode="white">
          <a:xfrm>
            <a:off x="5109199" y="4448493"/>
            <a:ext cx="263351" cy="329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82E83B0-F40D-333E-246D-C66AA3EC56DB}"/>
              </a:ext>
            </a:extLst>
          </p:cNvPr>
          <p:cNvSpPr/>
          <p:nvPr/>
        </p:nvSpPr>
        <p:spPr bwMode="white">
          <a:xfrm>
            <a:off x="4648333" y="5319445"/>
            <a:ext cx="724217" cy="329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8720EEA-1164-22EC-26E8-E59773516AA2}"/>
              </a:ext>
            </a:extLst>
          </p:cNvPr>
          <p:cNvSpPr/>
          <p:nvPr/>
        </p:nvSpPr>
        <p:spPr bwMode="white">
          <a:xfrm>
            <a:off x="5109199" y="6190398"/>
            <a:ext cx="263351" cy="329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EDF2B4-01C4-CB10-3DF1-1DCD6388B2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5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826E6B-4C68-7A75-7C44-D70C494DC5F7}"/>
              </a:ext>
            </a:extLst>
          </p:cNvPr>
          <p:cNvSpPr/>
          <p:nvPr/>
        </p:nvSpPr>
        <p:spPr bwMode="white">
          <a:xfrm>
            <a:off x="7005714" y="1506867"/>
            <a:ext cx="1000000" cy="48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BDE4B1-A053-60E9-2AD6-88B42F754272}"/>
              </a:ext>
            </a:extLst>
          </p:cNvPr>
          <p:cNvSpPr/>
          <p:nvPr/>
        </p:nvSpPr>
        <p:spPr bwMode="white">
          <a:xfrm>
            <a:off x="1510476" y="2280514"/>
            <a:ext cx="1057142" cy="48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D21243-870B-5E17-A4DD-6907C6CD493B}"/>
              </a:ext>
            </a:extLst>
          </p:cNvPr>
          <p:cNvSpPr/>
          <p:nvPr/>
        </p:nvSpPr>
        <p:spPr bwMode="white">
          <a:xfrm>
            <a:off x="3929523" y="2280514"/>
            <a:ext cx="685714" cy="47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CC1154-7ADE-0BBC-FC48-3C1DA483BE68}"/>
              </a:ext>
            </a:extLst>
          </p:cNvPr>
          <p:cNvSpPr/>
          <p:nvPr/>
        </p:nvSpPr>
        <p:spPr bwMode="white">
          <a:xfrm>
            <a:off x="7100952" y="3130570"/>
            <a:ext cx="914285" cy="410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21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8FC771-EC0A-D031-06FF-9A73E9E999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40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66BFD3-D77D-2E38-B876-62DF029D7526}"/>
              </a:ext>
            </a:extLst>
          </p:cNvPr>
          <p:cNvSpPr/>
          <p:nvPr/>
        </p:nvSpPr>
        <p:spPr bwMode="white">
          <a:xfrm>
            <a:off x="8273162" y="2423835"/>
            <a:ext cx="291718" cy="26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67702D1-5D88-53A4-6D8A-01B19A9AA8B4}"/>
              </a:ext>
            </a:extLst>
          </p:cNvPr>
          <p:cNvSpPr/>
          <p:nvPr/>
        </p:nvSpPr>
        <p:spPr bwMode="white">
          <a:xfrm>
            <a:off x="8162782" y="4230739"/>
            <a:ext cx="441521" cy="44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B7E8C1A-7F11-30DB-8C93-6E9D68E5453F}"/>
              </a:ext>
            </a:extLst>
          </p:cNvPr>
          <p:cNvSpPr/>
          <p:nvPr/>
        </p:nvSpPr>
        <p:spPr bwMode="white">
          <a:xfrm>
            <a:off x="8162782" y="6100767"/>
            <a:ext cx="449406" cy="45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846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7C696D-48D4-799A-ABFE-A6394B4144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6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B5085F-7B82-BE9E-8945-0ADBCD0C7C02}"/>
              </a:ext>
            </a:extLst>
          </p:cNvPr>
          <p:cNvSpPr/>
          <p:nvPr/>
        </p:nvSpPr>
        <p:spPr bwMode="white">
          <a:xfrm>
            <a:off x="9853333" y="2573310"/>
            <a:ext cx="352380" cy="314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B7BE6B-B700-C140-23B0-C7C99ABCEAF9}"/>
              </a:ext>
            </a:extLst>
          </p:cNvPr>
          <p:cNvSpPr/>
          <p:nvPr/>
        </p:nvSpPr>
        <p:spPr bwMode="white">
          <a:xfrm>
            <a:off x="9853333" y="4832303"/>
            <a:ext cx="352380" cy="314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746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E28956-BC19-21F5-73DB-4ACF719DC2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6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70432D8-1464-84D8-B1B5-718EBCD45608}"/>
              </a:ext>
            </a:extLst>
          </p:cNvPr>
          <p:cNvSpPr/>
          <p:nvPr/>
        </p:nvSpPr>
        <p:spPr bwMode="white">
          <a:xfrm>
            <a:off x="1758095" y="4653136"/>
            <a:ext cx="4553930" cy="643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25C14BB-2CBF-81E3-08F2-0BD64097C6A1}"/>
              </a:ext>
            </a:extLst>
          </p:cNvPr>
          <p:cNvSpPr/>
          <p:nvPr/>
        </p:nvSpPr>
        <p:spPr bwMode="white">
          <a:xfrm>
            <a:off x="1796190" y="5733257"/>
            <a:ext cx="8692298" cy="621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0432D8-1464-84D8-B1B5-718EBCD45608}"/>
              </a:ext>
            </a:extLst>
          </p:cNvPr>
          <p:cNvSpPr/>
          <p:nvPr/>
        </p:nvSpPr>
        <p:spPr bwMode="white">
          <a:xfrm>
            <a:off x="6672064" y="4653136"/>
            <a:ext cx="4104455" cy="643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75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E355D3-176A-ECDC-8491-4E41D0F529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472" y="980728"/>
            <a:ext cx="9553056" cy="1918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153F56F2-0C84-DBB2-F69C-798D5F6C81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86"/>
          <a:stretch/>
        </p:blipFill>
        <p:spPr>
          <a:xfrm>
            <a:off x="2412621" y="2996952"/>
            <a:ext cx="7366758" cy="3515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4F5A19-B935-DDAA-B1B5-DA435FA804A2}"/>
              </a:ext>
            </a:extLst>
          </p:cNvPr>
          <p:cNvSpPr/>
          <p:nvPr/>
        </p:nvSpPr>
        <p:spPr bwMode="white">
          <a:xfrm>
            <a:off x="7536160" y="3645024"/>
            <a:ext cx="7200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2FACAF-F28C-BAB1-EC3C-809798C12779}"/>
              </a:ext>
            </a:extLst>
          </p:cNvPr>
          <p:cNvSpPr/>
          <p:nvPr/>
        </p:nvSpPr>
        <p:spPr bwMode="white">
          <a:xfrm>
            <a:off x="4079776" y="5877272"/>
            <a:ext cx="609523" cy="635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11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E05CBB-17AA-786F-04B8-DAC70A80C4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22"/>
          <a:stretch/>
        </p:blipFill>
        <p:spPr>
          <a:xfrm>
            <a:off x="3640943" y="1009337"/>
            <a:ext cx="4993152" cy="2564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E77ACE-04A2-ABAA-10A6-9D360B3F6AF3}"/>
              </a:ext>
            </a:extLst>
          </p:cNvPr>
          <p:cNvSpPr/>
          <p:nvPr/>
        </p:nvSpPr>
        <p:spPr bwMode="white">
          <a:xfrm>
            <a:off x="5049561" y="2957328"/>
            <a:ext cx="830415" cy="547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D62C4F4-737D-19C1-1EDE-33238FA9F8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/>
        </p:blipFill>
        <p:spPr>
          <a:xfrm>
            <a:off x="1969509" y="3495237"/>
            <a:ext cx="8336020" cy="307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51662A-E12C-6109-3C93-6843A5820D38}"/>
              </a:ext>
            </a:extLst>
          </p:cNvPr>
          <p:cNvSpPr/>
          <p:nvPr/>
        </p:nvSpPr>
        <p:spPr bwMode="white">
          <a:xfrm>
            <a:off x="7248939" y="3878062"/>
            <a:ext cx="342857" cy="41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A66013-4AE7-2833-0120-B279474395FE}"/>
              </a:ext>
            </a:extLst>
          </p:cNvPr>
          <p:cNvSpPr/>
          <p:nvPr/>
        </p:nvSpPr>
        <p:spPr bwMode="white">
          <a:xfrm>
            <a:off x="3752081" y="5092919"/>
            <a:ext cx="1028571" cy="47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CE602B-A6C0-7E4A-6ECD-1D8493F3A359}"/>
              </a:ext>
            </a:extLst>
          </p:cNvPr>
          <p:cNvSpPr/>
          <p:nvPr/>
        </p:nvSpPr>
        <p:spPr bwMode="white">
          <a:xfrm>
            <a:off x="7595580" y="5114607"/>
            <a:ext cx="1380740" cy="47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E2C1403-10AC-ECB9-9F90-67A97E2B49D3}"/>
              </a:ext>
            </a:extLst>
          </p:cNvPr>
          <p:cNvSpPr/>
          <p:nvPr/>
        </p:nvSpPr>
        <p:spPr bwMode="white">
          <a:xfrm>
            <a:off x="2207568" y="5733256"/>
            <a:ext cx="580952" cy="534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5DC2D40-1F25-423A-CA0E-87DC38CDDE03}"/>
              </a:ext>
            </a:extLst>
          </p:cNvPr>
          <p:cNvSpPr/>
          <p:nvPr/>
        </p:nvSpPr>
        <p:spPr bwMode="white">
          <a:xfrm>
            <a:off x="5318071" y="5723424"/>
            <a:ext cx="1123809" cy="534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49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B95919-2BA5-4821-ECCC-C99CFA10C2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1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74088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2023-12-13T02:00:06Z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