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6" r:id="rId5"/>
    <p:sldId id="334" r:id="rId6"/>
    <p:sldId id="333" r:id="rId7"/>
    <p:sldId id="331" r:id="rId8"/>
    <p:sldId id="330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1D2C57-9861-5D57-C88D-DB016AC90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062287"/>
            <a:ext cx="96774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67EF4-8751-42AB-91BF-330F27B053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4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239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08DB3-3926-FE39-D7C5-DF61DD486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64444-84D9-C408-5BDE-2F051653A598}"/>
              </a:ext>
            </a:extLst>
          </p:cNvPr>
          <p:cNvSpPr/>
          <p:nvPr/>
        </p:nvSpPr>
        <p:spPr bwMode="white">
          <a:xfrm>
            <a:off x="672000" y="1353341"/>
            <a:ext cx="5640024" cy="5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E607DE-DCC1-A966-94DE-8D4AD8BB9022}"/>
              </a:ext>
            </a:extLst>
          </p:cNvPr>
          <p:cNvSpPr/>
          <p:nvPr/>
        </p:nvSpPr>
        <p:spPr bwMode="white">
          <a:xfrm>
            <a:off x="681904" y="2449694"/>
            <a:ext cx="8222408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8A92BD-D44D-83F6-C93A-FCB980D72A30}"/>
              </a:ext>
            </a:extLst>
          </p:cNvPr>
          <p:cNvSpPr/>
          <p:nvPr/>
        </p:nvSpPr>
        <p:spPr bwMode="white">
          <a:xfrm>
            <a:off x="681904" y="3460247"/>
            <a:ext cx="9374536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4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C9709-C186-CDFE-B30B-87496C446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9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EEF8D3-FE43-08B7-91FA-7A6FD29B18C0}"/>
              </a:ext>
            </a:extLst>
          </p:cNvPr>
          <p:cNvSpPr/>
          <p:nvPr/>
        </p:nvSpPr>
        <p:spPr bwMode="white">
          <a:xfrm>
            <a:off x="1816446" y="6069772"/>
            <a:ext cx="234460" cy="30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26B03-00E2-D821-F326-E9C1415C29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/>
        </p:blipFill>
        <p:spPr>
          <a:xfrm>
            <a:off x="720000" y="971999"/>
            <a:ext cx="10560576" cy="3312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4B1E3-BA4A-646C-7B99-0F3060A8B5B6}"/>
              </a:ext>
            </a:extLst>
          </p:cNvPr>
          <p:cNvSpPr/>
          <p:nvPr/>
        </p:nvSpPr>
        <p:spPr bwMode="white">
          <a:xfrm>
            <a:off x="8040216" y="1628800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D35AD-9689-FED7-C76E-136BE958EE3F}"/>
              </a:ext>
            </a:extLst>
          </p:cNvPr>
          <p:cNvSpPr/>
          <p:nvPr/>
        </p:nvSpPr>
        <p:spPr bwMode="white">
          <a:xfrm>
            <a:off x="5159896" y="2996952"/>
            <a:ext cx="936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88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26B03-00E2-D821-F326-E9C1415C29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623392" y="1124743"/>
            <a:ext cx="10873208" cy="426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6B95B-769B-A298-775F-90270A41783E}"/>
              </a:ext>
            </a:extLst>
          </p:cNvPr>
          <p:cNvSpPr/>
          <p:nvPr/>
        </p:nvSpPr>
        <p:spPr bwMode="white">
          <a:xfrm>
            <a:off x="4727848" y="2916450"/>
            <a:ext cx="1010938" cy="7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C8705B-7EFF-35DC-097D-78D0F7F9CA0B}"/>
              </a:ext>
            </a:extLst>
          </p:cNvPr>
          <p:cNvSpPr/>
          <p:nvPr/>
        </p:nvSpPr>
        <p:spPr bwMode="white">
          <a:xfrm>
            <a:off x="3442202" y="4393907"/>
            <a:ext cx="709582" cy="6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1AED90-F824-46FC-7844-86A27E2299AD}"/>
              </a:ext>
            </a:extLst>
          </p:cNvPr>
          <p:cNvSpPr/>
          <p:nvPr/>
        </p:nvSpPr>
        <p:spPr bwMode="white">
          <a:xfrm>
            <a:off x="5738786" y="4365104"/>
            <a:ext cx="93327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4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C1451-9E60-B745-C38A-745695AEE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502042" cy="487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685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D1066-703E-F2F1-126D-33C286C79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764704"/>
            <a:ext cx="9841088" cy="257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B3E7C8-6FF8-DC06-5FAF-7E48C5893D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33"/>
          <a:stretch/>
        </p:blipFill>
        <p:spPr>
          <a:xfrm>
            <a:off x="5231904" y="2004048"/>
            <a:ext cx="6535322" cy="4335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36E8A-C3D9-2DBD-9D38-9E0FFCAC888F}"/>
              </a:ext>
            </a:extLst>
          </p:cNvPr>
          <p:cNvSpPr/>
          <p:nvPr/>
        </p:nvSpPr>
        <p:spPr bwMode="white">
          <a:xfrm>
            <a:off x="6576056" y="3228896"/>
            <a:ext cx="1224136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583C6-AD29-F064-3EFF-34DFFC46D1A8}"/>
              </a:ext>
            </a:extLst>
          </p:cNvPr>
          <p:cNvSpPr/>
          <p:nvPr/>
        </p:nvSpPr>
        <p:spPr bwMode="white">
          <a:xfrm>
            <a:off x="10287761" y="3184932"/>
            <a:ext cx="1224136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CEA646-144D-8E24-CEF1-8ACB07119EC2}"/>
              </a:ext>
            </a:extLst>
          </p:cNvPr>
          <p:cNvSpPr/>
          <p:nvPr/>
        </p:nvSpPr>
        <p:spPr bwMode="white">
          <a:xfrm>
            <a:off x="6614741" y="4033130"/>
            <a:ext cx="1224136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76843-779C-0631-04B4-78DA7D38D8E6}"/>
              </a:ext>
            </a:extLst>
          </p:cNvPr>
          <p:cNvSpPr/>
          <p:nvPr/>
        </p:nvSpPr>
        <p:spPr bwMode="white">
          <a:xfrm>
            <a:off x="10326446" y="3989166"/>
            <a:ext cx="1224136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F72497-E884-D168-00E0-F76EC0C286EA}"/>
              </a:ext>
            </a:extLst>
          </p:cNvPr>
          <p:cNvSpPr/>
          <p:nvPr/>
        </p:nvSpPr>
        <p:spPr bwMode="white">
          <a:xfrm>
            <a:off x="6720072" y="4863743"/>
            <a:ext cx="1224136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7CFCE-E599-CF4E-BF37-AD293D92A612}"/>
              </a:ext>
            </a:extLst>
          </p:cNvPr>
          <p:cNvSpPr/>
          <p:nvPr/>
        </p:nvSpPr>
        <p:spPr bwMode="white">
          <a:xfrm>
            <a:off x="6583280" y="5560729"/>
            <a:ext cx="1224136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0FC1451-9E60-B745-C38A-745695AEE3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t="10336" r="8304"/>
          <a:stretch/>
        </p:blipFill>
        <p:spPr>
          <a:xfrm>
            <a:off x="92043" y="3448424"/>
            <a:ext cx="4824536" cy="268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273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B53CA-5B61-4C82-950B-5C6EEF6FE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E8566-06B8-D0ED-309A-41A3BAE96CBB}"/>
              </a:ext>
            </a:extLst>
          </p:cNvPr>
          <p:cNvSpPr/>
          <p:nvPr/>
        </p:nvSpPr>
        <p:spPr bwMode="white">
          <a:xfrm>
            <a:off x="1291428" y="3284984"/>
            <a:ext cx="6820796" cy="63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0288B6-4439-DE65-895C-033952814AE4}"/>
              </a:ext>
            </a:extLst>
          </p:cNvPr>
          <p:cNvSpPr/>
          <p:nvPr/>
        </p:nvSpPr>
        <p:spPr bwMode="white">
          <a:xfrm>
            <a:off x="1329522" y="4423296"/>
            <a:ext cx="8438885" cy="4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34BC0-FB62-3CAE-A143-10848D76B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8928992" cy="355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C1E7F9C-A66E-10F0-87FC-3F3ACE3CDF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6"/>
          <a:stretch/>
        </p:blipFill>
        <p:spPr>
          <a:xfrm>
            <a:off x="407368" y="4463662"/>
            <a:ext cx="7344816" cy="195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F2C4FA-6450-678F-42D7-0464EE09F7A4}"/>
              </a:ext>
            </a:extLst>
          </p:cNvPr>
          <p:cNvSpPr/>
          <p:nvPr/>
        </p:nvSpPr>
        <p:spPr bwMode="white">
          <a:xfrm>
            <a:off x="4727848" y="5519246"/>
            <a:ext cx="648072" cy="64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17C9D00-3AE5-0ABA-D664-6770265FAC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4" r="41332"/>
          <a:stretch/>
        </p:blipFill>
        <p:spPr>
          <a:xfrm>
            <a:off x="7896200" y="4618347"/>
            <a:ext cx="3936304" cy="180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06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7B07D-2573-2C62-3F76-2DDD49B8F1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720000" y="972000"/>
            <a:ext cx="7032184" cy="209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05106-A0E7-F786-AFC5-4E82BA352033}"/>
              </a:ext>
            </a:extLst>
          </p:cNvPr>
          <p:cNvSpPr/>
          <p:nvPr/>
        </p:nvSpPr>
        <p:spPr bwMode="white">
          <a:xfrm>
            <a:off x="681904" y="1196753"/>
            <a:ext cx="735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8B9ECB-D233-B408-F05A-3B11B9E882D7}"/>
              </a:ext>
            </a:extLst>
          </p:cNvPr>
          <p:cNvSpPr/>
          <p:nvPr/>
        </p:nvSpPr>
        <p:spPr bwMode="white">
          <a:xfrm>
            <a:off x="681904" y="2337892"/>
            <a:ext cx="7718352" cy="65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7C9D00-3AE5-0ABA-D664-6770265FAC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4" r="41332"/>
          <a:stretch/>
        </p:blipFill>
        <p:spPr>
          <a:xfrm>
            <a:off x="4127848" y="3861048"/>
            <a:ext cx="3936304" cy="180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632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