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047" y="1844824"/>
            <a:ext cx="5961905" cy="12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953" y="4221088"/>
            <a:ext cx="4838095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261BD-1D87-7C1D-49C1-5076FF4662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4"/>
          <a:stretch/>
        </p:blipFill>
        <p:spPr>
          <a:xfrm>
            <a:off x="263352" y="1052736"/>
            <a:ext cx="9121008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E3DF878-9B82-4806-B9AC-7880E81930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6" r="10462"/>
          <a:stretch/>
        </p:blipFill>
        <p:spPr>
          <a:xfrm>
            <a:off x="6456040" y="3911653"/>
            <a:ext cx="5200976" cy="230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E3DF878-9B82-4806-B9AC-7880E81930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2" b="60033"/>
          <a:stretch/>
        </p:blipFill>
        <p:spPr>
          <a:xfrm>
            <a:off x="623392" y="4582394"/>
            <a:ext cx="5200978" cy="166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2B261BD-1D87-7C1D-49C1-5076FF4662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4" t="74773" r="58157" b="6535"/>
          <a:stretch/>
        </p:blipFill>
        <p:spPr>
          <a:xfrm>
            <a:off x="8958672" y="2874640"/>
            <a:ext cx="288032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577789-6990-46F7-319B-70F67FE739E3}"/>
              </a:ext>
            </a:extLst>
          </p:cNvPr>
          <p:cNvSpPr/>
          <p:nvPr/>
        </p:nvSpPr>
        <p:spPr bwMode="white">
          <a:xfrm>
            <a:off x="6384032" y="4149080"/>
            <a:ext cx="22322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577789-6990-46F7-319B-70F67FE739E3}"/>
              </a:ext>
            </a:extLst>
          </p:cNvPr>
          <p:cNvSpPr/>
          <p:nvPr/>
        </p:nvSpPr>
        <p:spPr bwMode="white">
          <a:xfrm>
            <a:off x="9036852" y="3911653"/>
            <a:ext cx="2531756" cy="172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1870A-3247-D06A-8BBD-3D6AB446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0" b="51792"/>
          <a:stretch/>
        </p:blipFill>
        <p:spPr>
          <a:xfrm>
            <a:off x="658701" y="1012980"/>
            <a:ext cx="940904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265EF8-2547-CB53-0BE1-05E0B8ED0F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08"/>
          <a:stretch/>
        </p:blipFill>
        <p:spPr>
          <a:xfrm>
            <a:off x="1055440" y="1628800"/>
            <a:ext cx="5952064" cy="502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C37E1-662E-64E9-E65A-336B0DB16BC0}"/>
              </a:ext>
            </a:extLst>
          </p:cNvPr>
          <p:cNvSpPr/>
          <p:nvPr/>
        </p:nvSpPr>
        <p:spPr bwMode="white">
          <a:xfrm>
            <a:off x="4495685" y="2769451"/>
            <a:ext cx="360040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862DA6-3F37-0E53-A8A9-79E6F0596876}"/>
              </a:ext>
            </a:extLst>
          </p:cNvPr>
          <p:cNvSpPr/>
          <p:nvPr/>
        </p:nvSpPr>
        <p:spPr bwMode="white">
          <a:xfrm>
            <a:off x="5247380" y="2818320"/>
            <a:ext cx="163042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2BB20-DA2D-549D-F69D-2E846327E872}"/>
              </a:ext>
            </a:extLst>
          </p:cNvPr>
          <p:cNvSpPr/>
          <p:nvPr/>
        </p:nvSpPr>
        <p:spPr bwMode="white">
          <a:xfrm>
            <a:off x="5883932" y="2818320"/>
            <a:ext cx="170130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E1925-2BE3-BE66-2E2F-4C060A2F23A2}"/>
              </a:ext>
            </a:extLst>
          </p:cNvPr>
          <p:cNvSpPr/>
          <p:nvPr/>
        </p:nvSpPr>
        <p:spPr bwMode="white">
          <a:xfrm flipH="1">
            <a:off x="6443946" y="2837432"/>
            <a:ext cx="315451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6F5CB-A3AC-D356-8F6B-5861DCD8543D}"/>
              </a:ext>
            </a:extLst>
          </p:cNvPr>
          <p:cNvSpPr/>
          <p:nvPr/>
        </p:nvSpPr>
        <p:spPr bwMode="white">
          <a:xfrm>
            <a:off x="5162315" y="3595994"/>
            <a:ext cx="341482" cy="40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7EEE87-D1F3-D3B9-FEDF-5033CC223B46}"/>
              </a:ext>
            </a:extLst>
          </p:cNvPr>
          <p:cNvSpPr/>
          <p:nvPr/>
        </p:nvSpPr>
        <p:spPr bwMode="white">
          <a:xfrm>
            <a:off x="5838742" y="3595994"/>
            <a:ext cx="241018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BE84FB-31DB-1E3A-1FD1-CC81FB8457B6}"/>
              </a:ext>
            </a:extLst>
          </p:cNvPr>
          <p:cNvSpPr/>
          <p:nvPr/>
        </p:nvSpPr>
        <p:spPr bwMode="white">
          <a:xfrm>
            <a:off x="6452721" y="3595994"/>
            <a:ext cx="248108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12F29F-77AE-6638-0067-229DC3F26850}"/>
              </a:ext>
            </a:extLst>
          </p:cNvPr>
          <p:cNvSpPr/>
          <p:nvPr/>
        </p:nvSpPr>
        <p:spPr bwMode="white">
          <a:xfrm>
            <a:off x="5857395" y="4387145"/>
            <a:ext cx="255196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3BF97E-81F8-6660-3488-3453A745A387}"/>
              </a:ext>
            </a:extLst>
          </p:cNvPr>
          <p:cNvSpPr/>
          <p:nvPr/>
        </p:nvSpPr>
        <p:spPr bwMode="white">
          <a:xfrm>
            <a:off x="6474073" y="4379480"/>
            <a:ext cx="255196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C6B5B0-A5E6-6623-D6B8-B6EBB0C250A8}"/>
              </a:ext>
            </a:extLst>
          </p:cNvPr>
          <p:cNvSpPr/>
          <p:nvPr/>
        </p:nvSpPr>
        <p:spPr bwMode="white">
          <a:xfrm>
            <a:off x="6482935" y="5162966"/>
            <a:ext cx="276462" cy="3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77C079-7B51-AD10-D3C5-018D2EF2E718}"/>
              </a:ext>
            </a:extLst>
          </p:cNvPr>
          <p:cNvSpPr/>
          <p:nvPr/>
        </p:nvSpPr>
        <p:spPr bwMode="white">
          <a:xfrm flipH="1">
            <a:off x="4515485" y="5866110"/>
            <a:ext cx="288032" cy="5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4FDEE9-3D1A-5853-4855-C567A18C7703}"/>
              </a:ext>
            </a:extLst>
          </p:cNvPr>
          <p:cNvSpPr/>
          <p:nvPr/>
        </p:nvSpPr>
        <p:spPr bwMode="white">
          <a:xfrm>
            <a:off x="5201303" y="5940005"/>
            <a:ext cx="255196" cy="3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86D750-C575-BA61-898A-EC22AEAC7F8D}"/>
              </a:ext>
            </a:extLst>
          </p:cNvPr>
          <p:cNvSpPr/>
          <p:nvPr/>
        </p:nvSpPr>
        <p:spPr bwMode="white">
          <a:xfrm>
            <a:off x="5866539" y="5940005"/>
            <a:ext cx="255196" cy="3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AFDE23-A909-7AA0-9FF4-21E3DEB13F12}"/>
              </a:ext>
            </a:extLst>
          </p:cNvPr>
          <p:cNvSpPr/>
          <p:nvPr/>
        </p:nvSpPr>
        <p:spPr bwMode="white">
          <a:xfrm>
            <a:off x="6322145" y="5910781"/>
            <a:ext cx="549804" cy="3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E0C1870A-3247-D06A-8BBD-3D6AB446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03" r="85069"/>
          <a:stretch/>
        </p:blipFill>
        <p:spPr>
          <a:xfrm>
            <a:off x="9118344" y="1058725"/>
            <a:ext cx="1404851" cy="793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DE3DF878-9B82-4806-B9AC-7880E81930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2" b="60033"/>
          <a:stretch/>
        </p:blipFill>
        <p:spPr>
          <a:xfrm>
            <a:off x="7149281" y="2613175"/>
            <a:ext cx="5042719" cy="161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42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058A2-6ACC-FD06-2800-A1C481983E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A8B39-8D86-8B61-52BE-CAAB45C8A896}"/>
              </a:ext>
            </a:extLst>
          </p:cNvPr>
          <p:cNvSpPr/>
          <p:nvPr/>
        </p:nvSpPr>
        <p:spPr bwMode="white">
          <a:xfrm>
            <a:off x="1329523" y="3568434"/>
            <a:ext cx="8078845" cy="48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E3DF878-9B82-4806-B9AC-7880E81930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2" b="60033"/>
          <a:stretch/>
        </p:blipFill>
        <p:spPr>
          <a:xfrm>
            <a:off x="551384" y="4716563"/>
            <a:ext cx="6032270" cy="1935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E3DF878-9B82-4806-B9AC-7880E81930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6" r="10462"/>
          <a:stretch/>
        </p:blipFill>
        <p:spPr>
          <a:xfrm>
            <a:off x="6744072" y="4359119"/>
            <a:ext cx="5200976" cy="230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577789-6990-46F7-319B-70F67FE739E3}"/>
              </a:ext>
            </a:extLst>
          </p:cNvPr>
          <p:cNvSpPr/>
          <p:nvPr/>
        </p:nvSpPr>
        <p:spPr bwMode="white">
          <a:xfrm>
            <a:off x="6672064" y="4596546"/>
            <a:ext cx="22322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577789-6990-46F7-319B-70F67FE739E3}"/>
              </a:ext>
            </a:extLst>
          </p:cNvPr>
          <p:cNvSpPr/>
          <p:nvPr/>
        </p:nvSpPr>
        <p:spPr bwMode="white">
          <a:xfrm>
            <a:off x="9324884" y="4359119"/>
            <a:ext cx="2531756" cy="172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1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83870-197F-0644-3741-1A2DF6A78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42BE20-436A-6C64-9FDB-3C5DE8BBDCF0}"/>
              </a:ext>
            </a:extLst>
          </p:cNvPr>
          <p:cNvSpPr/>
          <p:nvPr/>
        </p:nvSpPr>
        <p:spPr bwMode="white">
          <a:xfrm>
            <a:off x="7948571" y="2132857"/>
            <a:ext cx="1666665" cy="250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24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C7E9D-3314-BDC8-0B46-182ADA1A8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1D0389-2E88-A166-00A4-DD648AAAB47B}"/>
              </a:ext>
            </a:extLst>
          </p:cNvPr>
          <p:cNvSpPr/>
          <p:nvPr/>
        </p:nvSpPr>
        <p:spPr bwMode="white">
          <a:xfrm>
            <a:off x="4367808" y="1628800"/>
            <a:ext cx="2520280" cy="187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85F275-C722-66CA-18BB-DD6878AC42C0}"/>
              </a:ext>
            </a:extLst>
          </p:cNvPr>
          <p:cNvSpPr/>
          <p:nvPr/>
        </p:nvSpPr>
        <p:spPr bwMode="white">
          <a:xfrm>
            <a:off x="1511913" y="5827922"/>
            <a:ext cx="5571341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7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E93C5-089A-4845-03BE-0F579DB7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8387962" cy="558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8A44C3A-2388-535D-3E14-BBC06F866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26" r="30220"/>
          <a:stretch/>
        </p:blipFill>
        <p:spPr>
          <a:xfrm>
            <a:off x="8976320" y="4005064"/>
            <a:ext cx="3022924" cy="18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8A44C3A-2388-535D-3E14-BBC06F866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32"/>
          <a:stretch/>
        </p:blipFill>
        <p:spPr>
          <a:xfrm>
            <a:off x="9497198" y="1628800"/>
            <a:ext cx="1872208" cy="18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867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90A0E-E1C8-957D-8E59-BF1C98DC1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7A4D4-822F-DF46-4B31-945B1519EF3E}"/>
              </a:ext>
            </a:extLst>
          </p:cNvPr>
          <p:cNvSpPr/>
          <p:nvPr/>
        </p:nvSpPr>
        <p:spPr bwMode="white">
          <a:xfrm>
            <a:off x="7148571" y="3816114"/>
            <a:ext cx="619046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E824C-CCE7-F51C-A37F-19926989EA28}"/>
              </a:ext>
            </a:extLst>
          </p:cNvPr>
          <p:cNvSpPr/>
          <p:nvPr/>
        </p:nvSpPr>
        <p:spPr bwMode="white">
          <a:xfrm>
            <a:off x="8139047" y="3816114"/>
            <a:ext cx="609523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8A44C3A-2388-535D-3E14-BBC06F866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3575720" y="4797152"/>
            <a:ext cx="5543204" cy="18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541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49877-40D0-35ED-D3EE-E0440B36B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91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5CF86-B0ED-44FF-CCF6-7F178F2A5A96}"/>
              </a:ext>
            </a:extLst>
          </p:cNvPr>
          <p:cNvSpPr/>
          <p:nvPr/>
        </p:nvSpPr>
        <p:spPr bwMode="white">
          <a:xfrm>
            <a:off x="1376931" y="2780928"/>
            <a:ext cx="6140181" cy="105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DF5DC-B6D1-7C5E-D362-BE0D60EA4551}"/>
              </a:ext>
            </a:extLst>
          </p:cNvPr>
          <p:cNvSpPr/>
          <p:nvPr/>
        </p:nvSpPr>
        <p:spPr bwMode="white">
          <a:xfrm>
            <a:off x="1376931" y="4077073"/>
            <a:ext cx="5295133" cy="5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8A44C3A-2388-535D-3E14-BBC06F866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3263088" y="4761738"/>
            <a:ext cx="5543204" cy="18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030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