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7" r:id="rId9"/>
    <p:sldId id="334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476" y="3095666"/>
            <a:ext cx="7219048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A9C9C-EB09-4F6F-93CB-CD123E9E8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1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722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4733E-BCDD-0655-6A37-1CA4B5750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41" b="68595"/>
          <a:stretch/>
        </p:blipFill>
        <p:spPr>
          <a:xfrm>
            <a:off x="720001" y="972000"/>
            <a:ext cx="9120416" cy="180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9FA9C9C-EB09-4F6F-93CB-CD123E9E8B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5" t="60013"/>
          <a:stretch/>
        </p:blipFill>
        <p:spPr>
          <a:xfrm>
            <a:off x="191344" y="3872844"/>
            <a:ext cx="6238148" cy="177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1A4733E-BCDD-0655-6A37-1CA4B5750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5" t="36405" r="23721"/>
          <a:stretch/>
        </p:blipFill>
        <p:spPr>
          <a:xfrm>
            <a:off x="6240016" y="3304204"/>
            <a:ext cx="5603870" cy="290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E569D4-CEB7-E371-2AC8-5C421843472E}"/>
              </a:ext>
            </a:extLst>
          </p:cNvPr>
          <p:cNvSpPr/>
          <p:nvPr/>
        </p:nvSpPr>
        <p:spPr bwMode="white">
          <a:xfrm>
            <a:off x="8460495" y="3308796"/>
            <a:ext cx="1162912" cy="53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E569D4-CEB7-E371-2AC8-5C421843472E}"/>
              </a:ext>
            </a:extLst>
          </p:cNvPr>
          <p:cNvSpPr/>
          <p:nvPr/>
        </p:nvSpPr>
        <p:spPr bwMode="white">
          <a:xfrm>
            <a:off x="6672064" y="4244143"/>
            <a:ext cx="1008112" cy="4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E569D4-CEB7-E371-2AC8-5C421843472E}"/>
              </a:ext>
            </a:extLst>
          </p:cNvPr>
          <p:cNvSpPr/>
          <p:nvPr/>
        </p:nvSpPr>
        <p:spPr bwMode="white">
          <a:xfrm>
            <a:off x="10200456" y="4466339"/>
            <a:ext cx="1152128" cy="4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9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696A3-8BF3-DB22-9251-BE7EC7926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6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927C5D-B342-A873-4357-9C1AD2A79BFA}"/>
              </a:ext>
            </a:extLst>
          </p:cNvPr>
          <p:cNvSpPr/>
          <p:nvPr/>
        </p:nvSpPr>
        <p:spPr bwMode="white">
          <a:xfrm>
            <a:off x="1616692" y="6039386"/>
            <a:ext cx="917874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DCBC89-381E-55D7-EEF4-27D66C65AFAC}"/>
              </a:ext>
            </a:extLst>
          </p:cNvPr>
          <p:cNvSpPr/>
          <p:nvPr/>
        </p:nvSpPr>
        <p:spPr bwMode="white">
          <a:xfrm>
            <a:off x="3593652" y="5975779"/>
            <a:ext cx="430694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0B6B94-520D-21CC-AC49-115EC7391B01}"/>
              </a:ext>
            </a:extLst>
          </p:cNvPr>
          <p:cNvSpPr/>
          <p:nvPr/>
        </p:nvSpPr>
        <p:spPr bwMode="white">
          <a:xfrm>
            <a:off x="4723343" y="6039386"/>
            <a:ext cx="910813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47B27-B040-6ECB-BA12-C160C3404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126B2-2819-C9DC-5DA5-1CA0E6401A2B}"/>
              </a:ext>
            </a:extLst>
          </p:cNvPr>
          <p:cNvSpPr/>
          <p:nvPr/>
        </p:nvSpPr>
        <p:spPr bwMode="white">
          <a:xfrm>
            <a:off x="1339047" y="4831707"/>
            <a:ext cx="1228571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088B00-87C2-CEDB-5D68-8BE8C101BF97}"/>
              </a:ext>
            </a:extLst>
          </p:cNvPr>
          <p:cNvSpPr/>
          <p:nvPr/>
        </p:nvSpPr>
        <p:spPr bwMode="white">
          <a:xfrm>
            <a:off x="3986666" y="4745936"/>
            <a:ext cx="609523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23F05-4EE5-DE18-FFE6-EF34530ECC87}"/>
              </a:ext>
            </a:extLst>
          </p:cNvPr>
          <p:cNvSpPr/>
          <p:nvPr/>
        </p:nvSpPr>
        <p:spPr bwMode="white">
          <a:xfrm>
            <a:off x="5529523" y="4831707"/>
            <a:ext cx="1574589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48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242AC-8A73-E2B9-F95D-701DBE8CE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87A52-EC09-1E17-879B-B5EDA4C651A8}"/>
              </a:ext>
            </a:extLst>
          </p:cNvPr>
          <p:cNvSpPr/>
          <p:nvPr/>
        </p:nvSpPr>
        <p:spPr bwMode="white">
          <a:xfrm>
            <a:off x="3205714" y="1477421"/>
            <a:ext cx="600000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AA05FE-A992-335E-C8B7-CB2BF7B8C1CF}"/>
              </a:ext>
            </a:extLst>
          </p:cNvPr>
          <p:cNvSpPr/>
          <p:nvPr/>
        </p:nvSpPr>
        <p:spPr bwMode="white">
          <a:xfrm>
            <a:off x="7396190" y="1477421"/>
            <a:ext cx="590476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5A7503-85E1-613D-CD35-69A31E361CB1}"/>
              </a:ext>
            </a:extLst>
          </p:cNvPr>
          <p:cNvSpPr/>
          <p:nvPr/>
        </p:nvSpPr>
        <p:spPr bwMode="white">
          <a:xfrm>
            <a:off x="3167619" y="3060441"/>
            <a:ext cx="609523" cy="4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A98932-553F-1E96-9ABB-90B5137DDAB8}"/>
              </a:ext>
            </a:extLst>
          </p:cNvPr>
          <p:cNvSpPr/>
          <p:nvPr/>
        </p:nvSpPr>
        <p:spPr bwMode="white">
          <a:xfrm>
            <a:off x="7729523" y="3050904"/>
            <a:ext cx="590476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A7840-B4E6-A6F6-CA34-C2C084A4F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9FE995-B8BE-9EFF-12D5-BB03E2EA3DC7}"/>
              </a:ext>
            </a:extLst>
          </p:cNvPr>
          <p:cNvSpPr/>
          <p:nvPr/>
        </p:nvSpPr>
        <p:spPr bwMode="white">
          <a:xfrm>
            <a:off x="2300952" y="3727683"/>
            <a:ext cx="1609523" cy="5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A4D551-091D-6D94-4880-250EAB129857}"/>
              </a:ext>
            </a:extLst>
          </p:cNvPr>
          <p:cNvSpPr/>
          <p:nvPr/>
        </p:nvSpPr>
        <p:spPr bwMode="white">
          <a:xfrm>
            <a:off x="5539047" y="3727683"/>
            <a:ext cx="1600000" cy="5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007915-20DA-7BD3-CC7A-C459C8D932E4}"/>
              </a:ext>
            </a:extLst>
          </p:cNvPr>
          <p:cNvSpPr/>
          <p:nvPr/>
        </p:nvSpPr>
        <p:spPr bwMode="white">
          <a:xfrm>
            <a:off x="8767619" y="3727683"/>
            <a:ext cx="1590476" cy="5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38BABF-A2B8-58A1-9357-201D7B86AE2A}"/>
              </a:ext>
            </a:extLst>
          </p:cNvPr>
          <p:cNvSpPr/>
          <p:nvPr/>
        </p:nvSpPr>
        <p:spPr bwMode="white">
          <a:xfrm>
            <a:off x="2872380" y="4814700"/>
            <a:ext cx="1609523" cy="5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77259D-F937-8FD0-2597-F478CC7E1A03}"/>
              </a:ext>
            </a:extLst>
          </p:cNvPr>
          <p:cNvSpPr/>
          <p:nvPr/>
        </p:nvSpPr>
        <p:spPr bwMode="white">
          <a:xfrm>
            <a:off x="6023992" y="4725144"/>
            <a:ext cx="1705531" cy="60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59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8EA26-A0DE-99BE-3B1B-EE184039D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D2D5CC-180E-DBC7-CFFE-ED7AA2E447A7}"/>
              </a:ext>
            </a:extLst>
          </p:cNvPr>
          <p:cNvSpPr/>
          <p:nvPr/>
        </p:nvSpPr>
        <p:spPr bwMode="white">
          <a:xfrm>
            <a:off x="1471327" y="2907000"/>
            <a:ext cx="558679" cy="2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EECD46-86AA-CBED-5E83-F4D5AB15F42E}"/>
              </a:ext>
            </a:extLst>
          </p:cNvPr>
          <p:cNvSpPr/>
          <p:nvPr/>
        </p:nvSpPr>
        <p:spPr bwMode="white">
          <a:xfrm>
            <a:off x="2685010" y="2907000"/>
            <a:ext cx="565101" cy="2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DBD7AF-AAC3-59BF-B13F-F929955AB121}"/>
              </a:ext>
            </a:extLst>
          </p:cNvPr>
          <p:cNvSpPr/>
          <p:nvPr/>
        </p:nvSpPr>
        <p:spPr bwMode="white">
          <a:xfrm>
            <a:off x="3577614" y="2913427"/>
            <a:ext cx="574170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4277B0-8081-B885-9D8F-2AE6613B63D9}"/>
              </a:ext>
            </a:extLst>
          </p:cNvPr>
          <p:cNvSpPr/>
          <p:nvPr/>
        </p:nvSpPr>
        <p:spPr bwMode="white">
          <a:xfrm>
            <a:off x="4457373" y="2907000"/>
            <a:ext cx="532993" cy="2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7AB3AB-BE8D-10AF-176B-7526C6D2EE79}"/>
              </a:ext>
            </a:extLst>
          </p:cNvPr>
          <p:cNvSpPr/>
          <p:nvPr/>
        </p:nvSpPr>
        <p:spPr bwMode="white">
          <a:xfrm>
            <a:off x="5125220" y="2907000"/>
            <a:ext cx="565101" cy="2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11E512-5821-4ECE-EA1A-E840A19B356F}"/>
              </a:ext>
            </a:extLst>
          </p:cNvPr>
          <p:cNvSpPr/>
          <p:nvPr/>
        </p:nvSpPr>
        <p:spPr bwMode="white">
          <a:xfrm>
            <a:off x="6178363" y="2907000"/>
            <a:ext cx="558679" cy="2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DD8304-1DD2-6A0A-F8CE-3EB5C372C18C}"/>
              </a:ext>
            </a:extLst>
          </p:cNvPr>
          <p:cNvSpPr/>
          <p:nvPr/>
        </p:nvSpPr>
        <p:spPr bwMode="white">
          <a:xfrm>
            <a:off x="1484170" y="4816285"/>
            <a:ext cx="610052" cy="28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64191C-77B2-BF1E-28FC-76F66A2FA6BB}"/>
              </a:ext>
            </a:extLst>
          </p:cNvPr>
          <p:cNvSpPr/>
          <p:nvPr/>
        </p:nvSpPr>
        <p:spPr bwMode="white">
          <a:xfrm>
            <a:off x="3185896" y="4816285"/>
            <a:ext cx="610052" cy="28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1DA9C8-6EC7-6122-FBC8-EAB24877D0E2}"/>
              </a:ext>
            </a:extLst>
          </p:cNvPr>
          <p:cNvSpPr/>
          <p:nvPr/>
        </p:nvSpPr>
        <p:spPr bwMode="white">
          <a:xfrm>
            <a:off x="4913307" y="4816285"/>
            <a:ext cx="584366" cy="28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101978A-2782-8790-0D81-55273D410A88}"/>
              </a:ext>
            </a:extLst>
          </p:cNvPr>
          <p:cNvSpPr/>
          <p:nvPr/>
        </p:nvSpPr>
        <p:spPr bwMode="white">
          <a:xfrm>
            <a:off x="6640718" y="4581128"/>
            <a:ext cx="751425" cy="53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905F90-144E-268C-3739-B07D57B6FA0E}"/>
              </a:ext>
            </a:extLst>
          </p:cNvPr>
          <p:cNvSpPr/>
          <p:nvPr/>
        </p:nvSpPr>
        <p:spPr bwMode="white">
          <a:xfrm>
            <a:off x="1920840" y="5555571"/>
            <a:ext cx="629317" cy="28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E3AAAD-8717-A377-B4F6-8190780C850D}"/>
              </a:ext>
            </a:extLst>
          </p:cNvPr>
          <p:cNvSpPr/>
          <p:nvPr/>
        </p:nvSpPr>
        <p:spPr bwMode="white">
          <a:xfrm>
            <a:off x="3738154" y="5555571"/>
            <a:ext cx="629317" cy="28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01872F1-514E-81E5-8E72-BB3AB82DB550}"/>
              </a:ext>
            </a:extLst>
          </p:cNvPr>
          <p:cNvSpPr/>
          <p:nvPr/>
        </p:nvSpPr>
        <p:spPr bwMode="white">
          <a:xfrm>
            <a:off x="4553697" y="6282000"/>
            <a:ext cx="558679" cy="28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8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69D30-B508-A017-C426-4549B21BA5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3071664" y="155798"/>
            <a:ext cx="3143752" cy="130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FB89AEF-7D34-9603-3D3B-CFE0A34170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96"/>
          <a:stretch/>
        </p:blipFill>
        <p:spPr>
          <a:xfrm>
            <a:off x="3071664" y="1556792"/>
            <a:ext cx="6087762" cy="4986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113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00C46-1D26-3860-1162-2FBBBB0B2C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/>
        </p:blipFill>
        <p:spPr>
          <a:xfrm>
            <a:off x="1775520" y="620688"/>
            <a:ext cx="7885048" cy="2369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A0738-D072-E633-15DD-333CC16D9773}"/>
              </a:ext>
            </a:extLst>
          </p:cNvPr>
          <p:cNvSpPr/>
          <p:nvPr/>
        </p:nvSpPr>
        <p:spPr bwMode="white">
          <a:xfrm>
            <a:off x="2623280" y="778039"/>
            <a:ext cx="1033859" cy="4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05A435-205F-11BB-AC8A-BA554C0C5338}"/>
              </a:ext>
            </a:extLst>
          </p:cNvPr>
          <p:cNvSpPr/>
          <p:nvPr/>
        </p:nvSpPr>
        <p:spPr bwMode="white">
          <a:xfrm>
            <a:off x="7973041" y="810071"/>
            <a:ext cx="1042547" cy="4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EBAA9D-0418-69BA-3212-B3F470CAABD2}"/>
              </a:ext>
            </a:extLst>
          </p:cNvPr>
          <p:cNvSpPr/>
          <p:nvPr/>
        </p:nvSpPr>
        <p:spPr bwMode="white">
          <a:xfrm>
            <a:off x="3917919" y="2362215"/>
            <a:ext cx="1094674" cy="48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FB89AEF-7D34-9603-3D3B-CFE0A34170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96"/>
          <a:stretch/>
        </p:blipFill>
        <p:spPr>
          <a:xfrm>
            <a:off x="3657139" y="2956768"/>
            <a:ext cx="4762880" cy="390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516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00C46-1D26-3860-1162-2FBBBB0B2C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8" r="3041"/>
          <a:stretch/>
        </p:blipFill>
        <p:spPr>
          <a:xfrm>
            <a:off x="1199456" y="931705"/>
            <a:ext cx="8544352" cy="237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603CA3-487A-2AD1-4E39-EE948383522A}"/>
              </a:ext>
            </a:extLst>
          </p:cNvPr>
          <p:cNvSpPr/>
          <p:nvPr/>
        </p:nvSpPr>
        <p:spPr bwMode="white">
          <a:xfrm>
            <a:off x="1415480" y="2780928"/>
            <a:ext cx="6711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FB89AEF-7D34-9603-3D3B-CFE0A34170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96"/>
          <a:stretch/>
        </p:blipFill>
        <p:spPr>
          <a:xfrm>
            <a:off x="5015880" y="3306447"/>
            <a:ext cx="4186816" cy="342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564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