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857" y="2500428"/>
            <a:ext cx="7314286" cy="1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D4D45-E32B-DA86-DD16-36AAB0A86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4DF55-7B87-22B9-801B-F29E857532B3}"/>
              </a:ext>
            </a:extLst>
          </p:cNvPr>
          <p:cNvSpPr/>
          <p:nvPr/>
        </p:nvSpPr>
        <p:spPr bwMode="white">
          <a:xfrm>
            <a:off x="2213012" y="3431627"/>
            <a:ext cx="3810980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9D0FC0-C479-C325-A7AB-1EA3FFE89A3D}"/>
              </a:ext>
            </a:extLst>
          </p:cNvPr>
          <p:cNvSpPr/>
          <p:nvPr/>
        </p:nvSpPr>
        <p:spPr bwMode="white">
          <a:xfrm>
            <a:off x="1712361" y="4221089"/>
            <a:ext cx="1716517" cy="48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86C57F-EB73-1741-B42B-0CD633ED99D9}"/>
              </a:ext>
            </a:extLst>
          </p:cNvPr>
          <p:cNvSpPr/>
          <p:nvPr/>
        </p:nvSpPr>
        <p:spPr bwMode="white">
          <a:xfrm>
            <a:off x="1783883" y="5256223"/>
            <a:ext cx="3520029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FB2BA9-AB73-D420-6527-6B6EE3CD059A}"/>
              </a:ext>
            </a:extLst>
          </p:cNvPr>
          <p:cNvSpPr/>
          <p:nvPr/>
        </p:nvSpPr>
        <p:spPr bwMode="white">
          <a:xfrm>
            <a:off x="1712360" y="6159577"/>
            <a:ext cx="6255847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4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2E974-B327-DA18-7A23-DDB762A88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5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842C61-6DDF-0C04-AF6D-5514D5BB1C3D}"/>
              </a:ext>
            </a:extLst>
          </p:cNvPr>
          <p:cNvSpPr/>
          <p:nvPr/>
        </p:nvSpPr>
        <p:spPr bwMode="white">
          <a:xfrm>
            <a:off x="7943523" y="6168766"/>
            <a:ext cx="277827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D71BA-54AC-6116-E234-B6F84B2D7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2000"/>
            <a:ext cx="10848608" cy="438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21CF4-A9A2-CA86-488D-4004322F9512}"/>
              </a:ext>
            </a:extLst>
          </p:cNvPr>
          <p:cNvSpPr/>
          <p:nvPr/>
        </p:nvSpPr>
        <p:spPr bwMode="white">
          <a:xfrm>
            <a:off x="9840416" y="23488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9F803-DC9F-A9DC-973B-A7B100CB9957}"/>
              </a:ext>
            </a:extLst>
          </p:cNvPr>
          <p:cNvSpPr/>
          <p:nvPr/>
        </p:nvSpPr>
        <p:spPr bwMode="white">
          <a:xfrm>
            <a:off x="9686966" y="4365104"/>
            <a:ext cx="729514" cy="99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99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D71BA-54AC-6116-E234-B6F84B2D7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695400" y="1196752"/>
            <a:ext cx="10801200" cy="320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D4D328-2D43-13EB-04DD-F5EBD3F0DC45}"/>
              </a:ext>
            </a:extLst>
          </p:cNvPr>
          <p:cNvSpPr/>
          <p:nvPr/>
        </p:nvSpPr>
        <p:spPr bwMode="white">
          <a:xfrm>
            <a:off x="9696400" y="141277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AAB72-D3AE-79C9-306D-60F59D52A7E6}"/>
              </a:ext>
            </a:extLst>
          </p:cNvPr>
          <p:cNvSpPr/>
          <p:nvPr/>
        </p:nvSpPr>
        <p:spPr bwMode="white">
          <a:xfrm>
            <a:off x="9696400" y="3429000"/>
            <a:ext cx="64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4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BB265-EDF8-CAB2-3630-CE922330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7F762C-C61C-8FD7-5F03-DCF342A98911}"/>
              </a:ext>
            </a:extLst>
          </p:cNvPr>
          <p:cNvSpPr/>
          <p:nvPr/>
        </p:nvSpPr>
        <p:spPr bwMode="white">
          <a:xfrm>
            <a:off x="1271464" y="4149080"/>
            <a:ext cx="3636124" cy="6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C71620-38B0-9D49-8CE7-229A1595BDD1}"/>
              </a:ext>
            </a:extLst>
          </p:cNvPr>
          <p:cNvSpPr/>
          <p:nvPr/>
        </p:nvSpPr>
        <p:spPr bwMode="white">
          <a:xfrm>
            <a:off x="1632570" y="5324000"/>
            <a:ext cx="5313376" cy="39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45E9A2-E6CE-6694-2449-376B0FEDDC1F}"/>
              </a:ext>
            </a:extLst>
          </p:cNvPr>
          <p:cNvSpPr/>
          <p:nvPr/>
        </p:nvSpPr>
        <p:spPr bwMode="white">
          <a:xfrm>
            <a:off x="1658156" y="6202933"/>
            <a:ext cx="7534188" cy="41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19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680F3-74E4-3981-C5C1-5CC2EDB9F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B92DDC-5F62-6D68-1AED-AFFCA7CA4888}"/>
              </a:ext>
            </a:extLst>
          </p:cNvPr>
          <p:cNvSpPr/>
          <p:nvPr/>
        </p:nvSpPr>
        <p:spPr bwMode="white">
          <a:xfrm>
            <a:off x="1777142" y="3555383"/>
            <a:ext cx="4750906" cy="4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6808E8-BD4A-4A71-D8D8-5F53FC6CBC9A}"/>
              </a:ext>
            </a:extLst>
          </p:cNvPr>
          <p:cNvSpPr/>
          <p:nvPr/>
        </p:nvSpPr>
        <p:spPr bwMode="white">
          <a:xfrm>
            <a:off x="1748570" y="4556325"/>
            <a:ext cx="5859597" cy="5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B27FAE-C821-68D0-79DF-CA275DD82472}"/>
              </a:ext>
            </a:extLst>
          </p:cNvPr>
          <p:cNvSpPr/>
          <p:nvPr/>
        </p:nvSpPr>
        <p:spPr bwMode="white">
          <a:xfrm>
            <a:off x="1767619" y="5528668"/>
            <a:ext cx="9584965" cy="63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1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9B709-8474-3D93-9425-C3AB24B57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C2D9AD-8745-D439-B42D-31C34E4DEA17}"/>
              </a:ext>
            </a:extLst>
          </p:cNvPr>
          <p:cNvSpPr/>
          <p:nvPr/>
        </p:nvSpPr>
        <p:spPr bwMode="white">
          <a:xfrm>
            <a:off x="1415481" y="3824939"/>
            <a:ext cx="2933634" cy="43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25B419-1975-BA36-9B24-8771EB47AA7F}"/>
              </a:ext>
            </a:extLst>
          </p:cNvPr>
          <p:cNvSpPr/>
          <p:nvPr/>
        </p:nvSpPr>
        <p:spPr bwMode="white">
          <a:xfrm>
            <a:off x="4742912" y="3917718"/>
            <a:ext cx="2123418" cy="29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99A441-3C81-EA10-7BA0-CA8D5581B06A}"/>
              </a:ext>
            </a:extLst>
          </p:cNvPr>
          <p:cNvSpPr/>
          <p:nvPr/>
        </p:nvSpPr>
        <p:spPr bwMode="white">
          <a:xfrm>
            <a:off x="1592531" y="4714067"/>
            <a:ext cx="2131139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D1D790-0048-E033-5C10-F6D03BA1B327}"/>
              </a:ext>
            </a:extLst>
          </p:cNvPr>
          <p:cNvSpPr/>
          <p:nvPr/>
        </p:nvSpPr>
        <p:spPr bwMode="white">
          <a:xfrm>
            <a:off x="4742912" y="4698604"/>
            <a:ext cx="3134937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54241A-D14F-E4EB-88CC-87ED4748FB42}"/>
              </a:ext>
            </a:extLst>
          </p:cNvPr>
          <p:cNvSpPr/>
          <p:nvPr/>
        </p:nvSpPr>
        <p:spPr bwMode="white">
          <a:xfrm>
            <a:off x="1615695" y="5479489"/>
            <a:ext cx="7860509" cy="36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9DF229-174C-9D52-E6C7-3E8DFBE7D9EB}"/>
              </a:ext>
            </a:extLst>
          </p:cNvPr>
          <p:cNvSpPr/>
          <p:nvPr/>
        </p:nvSpPr>
        <p:spPr bwMode="white">
          <a:xfrm>
            <a:off x="1592531" y="6275838"/>
            <a:ext cx="2200633" cy="35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7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BFD68-69EB-8364-DF03-B37235C8A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80728"/>
            <a:ext cx="9523860" cy="54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557B72D-60EC-D858-7FB2-47ED76CB2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2" r="15418" b="16235"/>
          <a:stretch/>
        </p:blipFill>
        <p:spPr>
          <a:xfrm>
            <a:off x="9480376" y="1862512"/>
            <a:ext cx="2512334" cy="454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183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7B72D-60EC-D858-7FB2-47ED76CB2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CCFA0-648A-F71B-5761-318E56BEA4E4}"/>
              </a:ext>
            </a:extLst>
          </p:cNvPr>
          <p:cNvSpPr/>
          <p:nvPr/>
        </p:nvSpPr>
        <p:spPr bwMode="white">
          <a:xfrm>
            <a:off x="551384" y="1196752"/>
            <a:ext cx="2832936" cy="42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F68C5F-20F4-421A-40F5-11AC47BD3C68}"/>
              </a:ext>
            </a:extLst>
          </p:cNvPr>
          <p:cNvSpPr/>
          <p:nvPr/>
        </p:nvSpPr>
        <p:spPr bwMode="white">
          <a:xfrm>
            <a:off x="551384" y="2006052"/>
            <a:ext cx="2832936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A2A12E-8D8A-0B99-A672-AB79B480B4DF}"/>
              </a:ext>
            </a:extLst>
          </p:cNvPr>
          <p:cNvSpPr/>
          <p:nvPr/>
        </p:nvSpPr>
        <p:spPr bwMode="white">
          <a:xfrm>
            <a:off x="1188274" y="2983556"/>
            <a:ext cx="2632026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5DD8D8-0B01-8FF6-7BB2-1FA85105AEA8}"/>
              </a:ext>
            </a:extLst>
          </p:cNvPr>
          <p:cNvSpPr/>
          <p:nvPr/>
        </p:nvSpPr>
        <p:spPr bwMode="white">
          <a:xfrm>
            <a:off x="808810" y="3831803"/>
            <a:ext cx="1921540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18FE3A-B1F7-E6B3-4DAC-AA998A46A775}"/>
              </a:ext>
            </a:extLst>
          </p:cNvPr>
          <p:cNvSpPr/>
          <p:nvPr/>
        </p:nvSpPr>
        <p:spPr bwMode="white">
          <a:xfrm>
            <a:off x="808810" y="4655814"/>
            <a:ext cx="319718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E9376F-7B7B-9276-3BE1-1BEAF900848B}"/>
              </a:ext>
            </a:extLst>
          </p:cNvPr>
          <p:cNvSpPr/>
          <p:nvPr/>
        </p:nvSpPr>
        <p:spPr bwMode="white">
          <a:xfrm>
            <a:off x="687705" y="5479826"/>
            <a:ext cx="4904239" cy="46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80BF999-A089-38D2-8E26-3648C4C591C5}"/>
              </a:ext>
            </a:extLst>
          </p:cNvPr>
          <p:cNvSpPr/>
          <p:nvPr/>
        </p:nvSpPr>
        <p:spPr bwMode="white">
          <a:xfrm>
            <a:off x="687705" y="6247287"/>
            <a:ext cx="2002277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6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