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1" r:id="rId7"/>
    <p:sldId id="329" r:id="rId8"/>
    <p:sldId id="327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381" y="3076619"/>
            <a:ext cx="5495238" cy="7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65B45-04ED-1CE1-F04C-EA490B9176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2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04588B-919C-CCB0-2127-E6BF212FDEAF}"/>
              </a:ext>
            </a:extLst>
          </p:cNvPr>
          <p:cNvSpPr/>
          <p:nvPr/>
        </p:nvSpPr>
        <p:spPr bwMode="white">
          <a:xfrm>
            <a:off x="2270358" y="6075419"/>
            <a:ext cx="469579" cy="33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9E06D0-6C4D-FB50-5746-F4D55C608049}"/>
              </a:ext>
            </a:extLst>
          </p:cNvPr>
          <p:cNvSpPr/>
          <p:nvPr/>
        </p:nvSpPr>
        <p:spPr bwMode="white">
          <a:xfrm>
            <a:off x="6198431" y="6075419"/>
            <a:ext cx="260877" cy="33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EEC50B-60A1-A2B9-1B0D-645721B3B4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D9DA7B-5852-6508-7BD5-576A565E0FD9}"/>
              </a:ext>
            </a:extLst>
          </p:cNvPr>
          <p:cNvSpPr/>
          <p:nvPr/>
        </p:nvSpPr>
        <p:spPr bwMode="white">
          <a:xfrm>
            <a:off x="1396190" y="4288853"/>
            <a:ext cx="590476" cy="4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BBFF6E-92D9-08B6-14C3-0995DA303F98}"/>
              </a:ext>
            </a:extLst>
          </p:cNvPr>
          <p:cNvSpPr/>
          <p:nvPr/>
        </p:nvSpPr>
        <p:spPr bwMode="white">
          <a:xfrm>
            <a:off x="6767619" y="4288853"/>
            <a:ext cx="342857" cy="4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41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695431-807D-7143-56B8-D27C20ECFD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8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D7C9D1-74AC-8158-7CE2-3EE6A775766B}"/>
              </a:ext>
            </a:extLst>
          </p:cNvPr>
          <p:cNvSpPr/>
          <p:nvPr/>
        </p:nvSpPr>
        <p:spPr bwMode="white">
          <a:xfrm>
            <a:off x="1654538" y="6235448"/>
            <a:ext cx="3793390" cy="49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B778B4-87D8-551B-FF9C-A3DC3662975C}"/>
              </a:ext>
            </a:extLst>
          </p:cNvPr>
          <p:cNvSpPr/>
          <p:nvPr/>
        </p:nvSpPr>
        <p:spPr bwMode="white">
          <a:xfrm>
            <a:off x="5447928" y="6235448"/>
            <a:ext cx="3773886" cy="40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5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E410E9-5450-1942-CF81-F2D3281816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052736"/>
            <a:ext cx="10129120" cy="3139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CEF4BB3-FBE0-AFF7-A680-EB3C75F643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 b="4246"/>
          <a:stretch/>
        </p:blipFill>
        <p:spPr>
          <a:xfrm>
            <a:off x="7608168" y="3068960"/>
            <a:ext cx="3698192" cy="1877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43D2F05-0BCF-B62A-BE91-2E3D83B2629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58"/>
          <a:stretch/>
        </p:blipFill>
        <p:spPr>
          <a:xfrm>
            <a:off x="1271464" y="4836796"/>
            <a:ext cx="8352928" cy="1723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2562C4-4F1A-E02B-93FB-C10ABEB550D8}"/>
              </a:ext>
            </a:extLst>
          </p:cNvPr>
          <p:cNvSpPr/>
          <p:nvPr/>
        </p:nvSpPr>
        <p:spPr bwMode="white">
          <a:xfrm>
            <a:off x="1127448" y="5013176"/>
            <a:ext cx="2448272" cy="57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2562C4-4F1A-E02B-93FB-C10ABEB550D8}"/>
              </a:ext>
            </a:extLst>
          </p:cNvPr>
          <p:cNvSpPr/>
          <p:nvPr/>
        </p:nvSpPr>
        <p:spPr bwMode="white">
          <a:xfrm>
            <a:off x="983432" y="5919502"/>
            <a:ext cx="8928992" cy="57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2562C4-4F1A-E02B-93FB-C10ABEB550D8}"/>
              </a:ext>
            </a:extLst>
          </p:cNvPr>
          <p:cNvSpPr/>
          <p:nvPr/>
        </p:nvSpPr>
        <p:spPr bwMode="white">
          <a:xfrm>
            <a:off x="3863752" y="5013176"/>
            <a:ext cx="2232248" cy="57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2562C4-4F1A-E02B-93FB-C10ABEB550D8}"/>
              </a:ext>
            </a:extLst>
          </p:cNvPr>
          <p:cNvSpPr/>
          <p:nvPr/>
        </p:nvSpPr>
        <p:spPr bwMode="white">
          <a:xfrm>
            <a:off x="6168008" y="5013176"/>
            <a:ext cx="3888432" cy="57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86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882A7F-8CBB-5541-DEDE-4F8F9E0654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9841088" cy="300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FB9FA31-2106-12CC-6C89-4E84C909EE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19"/>
          <a:stretch/>
        </p:blipFill>
        <p:spPr>
          <a:xfrm>
            <a:off x="3733876" y="3789040"/>
            <a:ext cx="4724248" cy="2954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4236" y="3955590"/>
            <a:ext cx="4724248" cy="266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78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42503D-8143-954A-60FF-9EC25C5C20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32656"/>
            <a:ext cx="7824864" cy="2273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8C6C7EF-5276-9E14-59A7-6AFD70D70C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8" r="65591"/>
          <a:stretch/>
        </p:blipFill>
        <p:spPr>
          <a:xfrm>
            <a:off x="3143672" y="6093296"/>
            <a:ext cx="3168352" cy="64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B11823-1221-D3DB-B822-0863D7F8BB75}"/>
              </a:ext>
            </a:extLst>
          </p:cNvPr>
          <p:cNvSpPr/>
          <p:nvPr/>
        </p:nvSpPr>
        <p:spPr bwMode="white">
          <a:xfrm>
            <a:off x="2999656" y="6052161"/>
            <a:ext cx="3456384" cy="83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8C6C7EF-5276-9E14-59A7-6AFD70D70C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" r="18156" b="14839"/>
          <a:stretch/>
        </p:blipFill>
        <p:spPr>
          <a:xfrm>
            <a:off x="2783632" y="2420888"/>
            <a:ext cx="5460190" cy="349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760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530970-96D3-FEDF-1A88-14FD5C533B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006625"/>
            <a:ext cx="9265024" cy="2711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4F22F8D-8196-1860-5AB8-7BD38C2E6C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55" r="44221"/>
          <a:stretch/>
        </p:blipFill>
        <p:spPr>
          <a:xfrm>
            <a:off x="8400256" y="4006289"/>
            <a:ext cx="3518184" cy="192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256" y="4046045"/>
            <a:ext cx="3518184" cy="1765274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42494A92-1534-32E6-1C91-20D6BD7389E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0"/>
          <a:stretch/>
        </p:blipFill>
        <p:spPr>
          <a:xfrm>
            <a:off x="1055440" y="4006289"/>
            <a:ext cx="7104192" cy="1936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5B23B8-7142-088B-431A-F218C7777578}"/>
              </a:ext>
            </a:extLst>
          </p:cNvPr>
          <p:cNvSpPr/>
          <p:nvPr/>
        </p:nvSpPr>
        <p:spPr bwMode="white">
          <a:xfrm>
            <a:off x="983432" y="4149080"/>
            <a:ext cx="3176768" cy="56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4DF00F-87CD-DE65-334A-42EC4547FC2C}"/>
              </a:ext>
            </a:extLst>
          </p:cNvPr>
          <p:cNvSpPr/>
          <p:nvPr/>
        </p:nvSpPr>
        <p:spPr bwMode="white">
          <a:xfrm>
            <a:off x="983432" y="5143083"/>
            <a:ext cx="7176200" cy="78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5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2023-12-13T01:53:40Z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