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3B4483B-73C8-D61F-EF71-50D0D76AEC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062287"/>
            <a:ext cx="91440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3C0B32-E627-838A-CEF4-EFBFC10AD5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48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5C7EEB-EA3E-15A4-E4A8-101879495B79}"/>
              </a:ext>
            </a:extLst>
          </p:cNvPr>
          <p:cNvSpPr/>
          <p:nvPr/>
        </p:nvSpPr>
        <p:spPr bwMode="white">
          <a:xfrm>
            <a:off x="1204637" y="2919389"/>
            <a:ext cx="4846374" cy="36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154193-62BE-0F7C-659D-C0248C8FDD84}"/>
              </a:ext>
            </a:extLst>
          </p:cNvPr>
          <p:cNvSpPr/>
          <p:nvPr/>
        </p:nvSpPr>
        <p:spPr bwMode="white">
          <a:xfrm>
            <a:off x="1237494" y="3645024"/>
            <a:ext cx="6658706" cy="482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30F5CB-FA8C-1376-68CE-3D8A8D2F83ED}"/>
              </a:ext>
            </a:extLst>
          </p:cNvPr>
          <p:cNvSpPr/>
          <p:nvPr/>
        </p:nvSpPr>
        <p:spPr bwMode="white">
          <a:xfrm>
            <a:off x="1212851" y="4587406"/>
            <a:ext cx="6179293" cy="36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CC379F-C38A-5E18-65E3-C56C64091775}"/>
              </a:ext>
            </a:extLst>
          </p:cNvPr>
          <p:cNvSpPr/>
          <p:nvPr/>
        </p:nvSpPr>
        <p:spPr bwMode="white">
          <a:xfrm>
            <a:off x="1204637" y="5236535"/>
            <a:ext cx="8995819" cy="149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E66C4AA-A2D1-9C9A-C30E-613B1FAE23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/>
        </p:blipFill>
        <p:spPr>
          <a:xfrm>
            <a:off x="7586941" y="2865640"/>
            <a:ext cx="4439896" cy="247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371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513E79-4FD6-C9E5-77FE-A11B12A9DC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25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304DE1-7812-E0D5-0559-7C939BCDCE34}"/>
              </a:ext>
            </a:extLst>
          </p:cNvPr>
          <p:cNvSpPr/>
          <p:nvPr/>
        </p:nvSpPr>
        <p:spPr bwMode="white">
          <a:xfrm>
            <a:off x="983432" y="2028954"/>
            <a:ext cx="8856984" cy="132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903CD0E-71A1-C3D8-7E36-82F00F925DC4}"/>
              </a:ext>
            </a:extLst>
          </p:cNvPr>
          <p:cNvSpPr/>
          <p:nvPr/>
        </p:nvSpPr>
        <p:spPr bwMode="white">
          <a:xfrm>
            <a:off x="1243885" y="3684034"/>
            <a:ext cx="5932235" cy="40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B405E4D-6713-BE64-D876-EB357CBBE401}"/>
              </a:ext>
            </a:extLst>
          </p:cNvPr>
          <p:cNvSpPr/>
          <p:nvPr/>
        </p:nvSpPr>
        <p:spPr bwMode="white">
          <a:xfrm>
            <a:off x="1243884" y="4527960"/>
            <a:ext cx="8452516" cy="127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655500A-52C9-F0F2-D432-F0F6B3ABB6C8}"/>
              </a:ext>
            </a:extLst>
          </p:cNvPr>
          <p:cNvSpPr/>
          <p:nvPr/>
        </p:nvSpPr>
        <p:spPr bwMode="white">
          <a:xfrm>
            <a:off x="1260256" y="6191231"/>
            <a:ext cx="2675504" cy="40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40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4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82D90C-384B-E7C7-5F76-93DF851421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1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CDB68-641D-28DB-ED2A-E0EA9CB8AF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0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F92137-FFF8-6016-ADEE-306B51C6336E}"/>
              </a:ext>
            </a:extLst>
          </p:cNvPr>
          <p:cNvSpPr/>
          <p:nvPr/>
        </p:nvSpPr>
        <p:spPr bwMode="white">
          <a:xfrm>
            <a:off x="5243422" y="1357573"/>
            <a:ext cx="283205" cy="34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1580D9-FE2D-97A4-ED01-0EE893951C44}"/>
              </a:ext>
            </a:extLst>
          </p:cNvPr>
          <p:cNvSpPr/>
          <p:nvPr/>
        </p:nvSpPr>
        <p:spPr bwMode="white">
          <a:xfrm>
            <a:off x="1176275" y="3253967"/>
            <a:ext cx="511343" cy="35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E03C84-57D1-F89D-BC8A-FB6F118A3A68}"/>
              </a:ext>
            </a:extLst>
          </p:cNvPr>
          <p:cNvSpPr/>
          <p:nvPr/>
        </p:nvSpPr>
        <p:spPr bwMode="white">
          <a:xfrm>
            <a:off x="7595602" y="4206098"/>
            <a:ext cx="487743" cy="35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301A87-46F7-E162-23A8-B52A3C9CE3EC}"/>
              </a:ext>
            </a:extLst>
          </p:cNvPr>
          <p:cNvSpPr/>
          <p:nvPr/>
        </p:nvSpPr>
        <p:spPr bwMode="white">
          <a:xfrm>
            <a:off x="1428013" y="6102491"/>
            <a:ext cx="503476" cy="35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50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C45D2-1F21-7F97-C032-C5A2382B23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7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379208-D985-3870-E9FE-64128AD2A591}"/>
              </a:ext>
            </a:extLst>
          </p:cNvPr>
          <p:cNvSpPr/>
          <p:nvPr/>
        </p:nvSpPr>
        <p:spPr bwMode="white">
          <a:xfrm>
            <a:off x="6672380" y="2515009"/>
            <a:ext cx="342858" cy="4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E2001E-F7AD-94FE-6138-AF1E828DF7C9}"/>
              </a:ext>
            </a:extLst>
          </p:cNvPr>
          <p:cNvSpPr/>
          <p:nvPr/>
        </p:nvSpPr>
        <p:spPr bwMode="white">
          <a:xfrm>
            <a:off x="9415238" y="2515009"/>
            <a:ext cx="628571" cy="4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87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451E77-9782-5A72-E304-43482B9593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48341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DD35CA-59BD-7A2A-BD0E-C9B0506DF7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/>
        </p:blipFill>
        <p:spPr>
          <a:xfrm>
            <a:off x="720000" y="972000"/>
            <a:ext cx="8544352" cy="4190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6AF4E6-8B67-0328-5248-E595B682B8C9}"/>
              </a:ext>
            </a:extLst>
          </p:cNvPr>
          <p:cNvSpPr/>
          <p:nvPr/>
        </p:nvSpPr>
        <p:spPr bwMode="white">
          <a:xfrm>
            <a:off x="7300952" y="4064481"/>
            <a:ext cx="1314285" cy="39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23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4B3D6-465A-4D3E-9792-8D82AE376E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93"/>
          <a:stretch/>
        </p:blipFill>
        <p:spPr>
          <a:xfrm>
            <a:off x="1843809" y="1268760"/>
            <a:ext cx="8504381" cy="4839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7A327B-7E5F-FE8B-A35A-0D989E45CCF9}"/>
              </a:ext>
            </a:extLst>
          </p:cNvPr>
          <p:cNvSpPr/>
          <p:nvPr/>
        </p:nvSpPr>
        <p:spPr bwMode="white">
          <a:xfrm>
            <a:off x="4091428" y="2993074"/>
            <a:ext cx="1219047" cy="39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3EA85A-4A9C-E552-F4C4-98FD8A83D473}"/>
              </a:ext>
            </a:extLst>
          </p:cNvPr>
          <p:cNvSpPr/>
          <p:nvPr/>
        </p:nvSpPr>
        <p:spPr bwMode="white">
          <a:xfrm>
            <a:off x="5951984" y="2420890"/>
            <a:ext cx="1434681" cy="13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82C9CEC-7C6C-6FCD-BA39-8F9021D9B856}"/>
              </a:ext>
            </a:extLst>
          </p:cNvPr>
          <p:cNvCxnSpPr/>
          <p:nvPr/>
        </p:nvCxnSpPr>
        <p:spPr>
          <a:xfrm>
            <a:off x="1843809" y="1268760"/>
            <a:ext cx="83566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170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148520-D7DE-4EB0-E57D-9767F94FF9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FEDAD0-190A-C766-9A65-B0998EDA1B3E}"/>
              </a:ext>
            </a:extLst>
          </p:cNvPr>
          <p:cNvSpPr/>
          <p:nvPr/>
        </p:nvSpPr>
        <p:spPr bwMode="white">
          <a:xfrm>
            <a:off x="1730242" y="5247279"/>
            <a:ext cx="8398206" cy="40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59A73DB-056B-363F-8528-78538C67E913}"/>
              </a:ext>
            </a:extLst>
          </p:cNvPr>
          <p:cNvSpPr/>
          <p:nvPr/>
        </p:nvSpPr>
        <p:spPr bwMode="white">
          <a:xfrm>
            <a:off x="1730242" y="6150632"/>
            <a:ext cx="7894150" cy="58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7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2CD219-AC40-E21B-05A4-F0935997ED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9793088" cy="3667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E66C4AA-A2D1-9C9A-C30E-613B1FAE23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/>
        </p:blipFill>
        <p:spPr>
          <a:xfrm>
            <a:off x="4943872" y="3773356"/>
            <a:ext cx="5448008" cy="3031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054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2023-12-13T01:04:27Z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