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047" y="3081381"/>
            <a:ext cx="6361905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53655-685C-7AF2-2744-38B7FD38DC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F52F19-4D36-B049-07B6-BAF49F719B91}"/>
              </a:ext>
            </a:extLst>
          </p:cNvPr>
          <p:cNvSpPr/>
          <p:nvPr/>
        </p:nvSpPr>
        <p:spPr bwMode="white">
          <a:xfrm>
            <a:off x="5089812" y="5131524"/>
            <a:ext cx="803840" cy="38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7C2271-75C0-AC75-9CE0-C0F07DB7474C}"/>
              </a:ext>
            </a:extLst>
          </p:cNvPr>
          <p:cNvSpPr/>
          <p:nvPr/>
        </p:nvSpPr>
        <p:spPr bwMode="white">
          <a:xfrm>
            <a:off x="7244787" y="5131524"/>
            <a:ext cx="812391" cy="37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ED3EE2-66A5-4AD8-8186-CAD9ECF3F453}"/>
              </a:ext>
            </a:extLst>
          </p:cNvPr>
          <p:cNvSpPr/>
          <p:nvPr/>
        </p:nvSpPr>
        <p:spPr bwMode="white">
          <a:xfrm>
            <a:off x="3978118" y="6150008"/>
            <a:ext cx="838046" cy="38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84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6A271D-E9B5-499B-AE94-A626C1F7BF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54C5B3-0487-9B65-7C7E-1E40ACF9CBBF}"/>
              </a:ext>
            </a:extLst>
          </p:cNvPr>
          <p:cNvSpPr/>
          <p:nvPr/>
        </p:nvSpPr>
        <p:spPr bwMode="white">
          <a:xfrm>
            <a:off x="8167619" y="1468095"/>
            <a:ext cx="838095" cy="42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D1CA98-1075-433F-782A-BEBA0B63C46B}"/>
              </a:ext>
            </a:extLst>
          </p:cNvPr>
          <p:cNvSpPr/>
          <p:nvPr/>
        </p:nvSpPr>
        <p:spPr bwMode="white">
          <a:xfrm>
            <a:off x="3700952" y="2348880"/>
            <a:ext cx="124292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880A69-810C-4DEB-7ECA-E0B005BA2732}"/>
              </a:ext>
            </a:extLst>
          </p:cNvPr>
          <p:cNvSpPr/>
          <p:nvPr/>
        </p:nvSpPr>
        <p:spPr bwMode="white">
          <a:xfrm>
            <a:off x="3139047" y="3738686"/>
            <a:ext cx="914285" cy="42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40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AF7D22-2566-59DA-3879-A7ACE2BF5A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6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D04D43-314B-0737-1FDF-D92777DF28E7}"/>
              </a:ext>
            </a:extLst>
          </p:cNvPr>
          <p:cNvSpPr/>
          <p:nvPr/>
        </p:nvSpPr>
        <p:spPr bwMode="white">
          <a:xfrm>
            <a:off x="3804429" y="4252585"/>
            <a:ext cx="2064713" cy="4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52D280-D26D-8FBB-388D-F7DB257C0AE4}"/>
              </a:ext>
            </a:extLst>
          </p:cNvPr>
          <p:cNvSpPr/>
          <p:nvPr/>
        </p:nvSpPr>
        <p:spPr bwMode="white">
          <a:xfrm>
            <a:off x="1798706" y="5589240"/>
            <a:ext cx="220906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3E1271C-78BD-6501-DC95-98A3EF3D2638}"/>
              </a:ext>
            </a:extLst>
          </p:cNvPr>
          <p:cNvSpPr/>
          <p:nvPr/>
        </p:nvSpPr>
        <p:spPr bwMode="white">
          <a:xfrm>
            <a:off x="8400256" y="5373216"/>
            <a:ext cx="792088" cy="110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1506B-4E25-9F7E-D7CD-50E52ACF85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3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45D095-1781-1A6F-99B3-68781EDD3769}"/>
              </a:ext>
            </a:extLst>
          </p:cNvPr>
          <p:cNvSpPr/>
          <p:nvPr/>
        </p:nvSpPr>
        <p:spPr bwMode="white">
          <a:xfrm>
            <a:off x="7566311" y="1263328"/>
            <a:ext cx="1106390" cy="50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8EA9D8-029A-7756-EF99-14C286DE0537}"/>
              </a:ext>
            </a:extLst>
          </p:cNvPr>
          <p:cNvSpPr/>
          <p:nvPr/>
        </p:nvSpPr>
        <p:spPr bwMode="white">
          <a:xfrm>
            <a:off x="1784796" y="2170612"/>
            <a:ext cx="823553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9EECBB-F0A2-559A-0C04-6EBF65EC5474}"/>
              </a:ext>
            </a:extLst>
          </p:cNvPr>
          <p:cNvSpPr/>
          <p:nvPr/>
        </p:nvSpPr>
        <p:spPr bwMode="white">
          <a:xfrm>
            <a:off x="3182342" y="3369225"/>
            <a:ext cx="299474" cy="36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328B3A-7F94-AAEE-6A7C-90EE7BE7364F}"/>
              </a:ext>
            </a:extLst>
          </p:cNvPr>
          <p:cNvSpPr/>
          <p:nvPr/>
        </p:nvSpPr>
        <p:spPr bwMode="white">
          <a:xfrm>
            <a:off x="7392144" y="2996952"/>
            <a:ext cx="792088" cy="104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5A0C85-E3B9-DE14-317D-6D103F0D7D6D}"/>
              </a:ext>
            </a:extLst>
          </p:cNvPr>
          <p:cNvSpPr/>
          <p:nvPr/>
        </p:nvSpPr>
        <p:spPr bwMode="white">
          <a:xfrm>
            <a:off x="8373227" y="5491768"/>
            <a:ext cx="299474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33BB08-C5A8-EF6E-D83B-48AC6437D0A6}"/>
              </a:ext>
            </a:extLst>
          </p:cNvPr>
          <p:cNvSpPr/>
          <p:nvPr/>
        </p:nvSpPr>
        <p:spPr bwMode="white">
          <a:xfrm>
            <a:off x="8281721" y="6091075"/>
            <a:ext cx="515760" cy="36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0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9A0B1-D87A-69F5-5CC3-17405136C0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0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6FD2A7-DA5B-88E1-F036-1E22858D0CA6}"/>
              </a:ext>
            </a:extLst>
          </p:cNvPr>
          <p:cNvSpPr/>
          <p:nvPr/>
        </p:nvSpPr>
        <p:spPr bwMode="white">
          <a:xfrm>
            <a:off x="4262857" y="2630426"/>
            <a:ext cx="1428571" cy="4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423870-911A-F8DC-2ED7-1F7C111EE308}"/>
              </a:ext>
            </a:extLst>
          </p:cNvPr>
          <p:cNvSpPr/>
          <p:nvPr/>
        </p:nvSpPr>
        <p:spPr bwMode="white">
          <a:xfrm>
            <a:off x="9062857" y="2639957"/>
            <a:ext cx="1723809" cy="4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A7B273-8649-0351-2465-977367158B56}"/>
              </a:ext>
            </a:extLst>
          </p:cNvPr>
          <p:cNvSpPr/>
          <p:nvPr/>
        </p:nvSpPr>
        <p:spPr bwMode="white">
          <a:xfrm>
            <a:off x="1729048" y="3429000"/>
            <a:ext cx="2401186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03EB8C-5DE6-1F4A-AF36-3352C30B40B0}"/>
              </a:ext>
            </a:extLst>
          </p:cNvPr>
          <p:cNvSpPr/>
          <p:nvPr/>
        </p:nvSpPr>
        <p:spPr bwMode="white">
          <a:xfrm>
            <a:off x="6168008" y="3717032"/>
            <a:ext cx="3672408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01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999D0C-F89E-2F1E-9BA5-FA6326B467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474829-2F16-E0E0-D2DE-7EB05628B527}"/>
              </a:ext>
            </a:extLst>
          </p:cNvPr>
          <p:cNvSpPr/>
          <p:nvPr/>
        </p:nvSpPr>
        <p:spPr bwMode="white">
          <a:xfrm>
            <a:off x="3253333" y="1324562"/>
            <a:ext cx="1723809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4DC2FA-CECE-D00E-72CC-35F3D5DBF754}"/>
              </a:ext>
            </a:extLst>
          </p:cNvPr>
          <p:cNvSpPr/>
          <p:nvPr/>
        </p:nvSpPr>
        <p:spPr bwMode="white">
          <a:xfrm>
            <a:off x="8205714" y="1324562"/>
            <a:ext cx="2282774" cy="52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0D16D4C-9DD8-8A22-5331-6D4A0CBCE4D2}"/>
              </a:ext>
            </a:extLst>
          </p:cNvPr>
          <p:cNvSpPr/>
          <p:nvPr/>
        </p:nvSpPr>
        <p:spPr bwMode="white">
          <a:xfrm>
            <a:off x="720000" y="2105916"/>
            <a:ext cx="3287768" cy="225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C091E0E-F81B-4553-9728-D594421E0596}"/>
              </a:ext>
            </a:extLst>
          </p:cNvPr>
          <p:cNvSpPr/>
          <p:nvPr/>
        </p:nvSpPr>
        <p:spPr bwMode="white">
          <a:xfrm>
            <a:off x="5735960" y="2105916"/>
            <a:ext cx="3786094" cy="225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21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51B69-479D-0C45-FDCC-3DDDFC6D50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D0526E-3663-E4CA-215D-6F73F4587CB3}"/>
              </a:ext>
            </a:extLst>
          </p:cNvPr>
          <p:cNvSpPr/>
          <p:nvPr/>
        </p:nvSpPr>
        <p:spPr bwMode="white">
          <a:xfrm>
            <a:off x="1738941" y="5298889"/>
            <a:ext cx="4433773" cy="3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DB12B0-CD95-EF7E-87DB-FB7B97F2FE00}"/>
              </a:ext>
            </a:extLst>
          </p:cNvPr>
          <p:cNvSpPr/>
          <p:nvPr/>
        </p:nvSpPr>
        <p:spPr bwMode="white">
          <a:xfrm>
            <a:off x="1487488" y="6093296"/>
            <a:ext cx="9217024" cy="55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92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D5E311-761A-3161-0681-5B4A772A04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692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ADF20A-D4F5-58AD-1A0D-66B987CB6259}"/>
              </a:ext>
            </a:extLst>
          </p:cNvPr>
          <p:cNvSpPr/>
          <p:nvPr/>
        </p:nvSpPr>
        <p:spPr bwMode="white">
          <a:xfrm>
            <a:off x="1055440" y="4880100"/>
            <a:ext cx="2266280" cy="64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B85BAA4-CCD0-F877-6BA7-8F9B6C2F73E5}"/>
              </a:ext>
            </a:extLst>
          </p:cNvPr>
          <p:cNvSpPr/>
          <p:nvPr/>
        </p:nvSpPr>
        <p:spPr bwMode="white">
          <a:xfrm>
            <a:off x="3791744" y="4725144"/>
            <a:ext cx="216024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ABE4FB0-9C2F-0FB7-7789-7B42BE63D994}"/>
              </a:ext>
            </a:extLst>
          </p:cNvPr>
          <p:cNvSpPr/>
          <p:nvPr/>
        </p:nvSpPr>
        <p:spPr bwMode="white">
          <a:xfrm>
            <a:off x="1451116" y="5877272"/>
            <a:ext cx="6445084" cy="85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38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1921AF-DBAC-5DC4-8BC4-7DB35E394E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5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7692CBF5-AD6B-F193-A09B-65144F4DF4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 b="6218"/>
          <a:stretch/>
        </p:blipFill>
        <p:spPr>
          <a:xfrm>
            <a:off x="3323988" y="2996952"/>
            <a:ext cx="5592024" cy="339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5315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F6B6B-F207-9513-01AB-E78F2C50D1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19321F-F81E-B56F-24A3-39F53EF535E7}"/>
              </a:ext>
            </a:extLst>
          </p:cNvPr>
          <p:cNvSpPr/>
          <p:nvPr/>
        </p:nvSpPr>
        <p:spPr bwMode="white">
          <a:xfrm>
            <a:off x="551384" y="1182176"/>
            <a:ext cx="5340044" cy="43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6F3E87-54D7-5628-4BC9-B60F6E49EB7B}"/>
              </a:ext>
            </a:extLst>
          </p:cNvPr>
          <p:cNvSpPr/>
          <p:nvPr/>
        </p:nvSpPr>
        <p:spPr bwMode="white">
          <a:xfrm>
            <a:off x="681904" y="2252166"/>
            <a:ext cx="9518552" cy="5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927DEA-BBD8-C121-B162-BEB0D442C157}"/>
              </a:ext>
            </a:extLst>
          </p:cNvPr>
          <p:cNvSpPr/>
          <p:nvPr/>
        </p:nvSpPr>
        <p:spPr bwMode="white">
          <a:xfrm>
            <a:off x="681904" y="3341264"/>
            <a:ext cx="2893816" cy="591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692CBF5-AD6B-F193-A09B-65144F4DF4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 b="6218"/>
          <a:stretch/>
        </p:blipFill>
        <p:spPr>
          <a:xfrm>
            <a:off x="5087888" y="2934165"/>
            <a:ext cx="5592024" cy="339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187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2023-12-13T02:27:43Z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