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0" r:id="rId6"/>
    <p:sldId id="328" r:id="rId7"/>
    <p:sldId id="327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76" y="3109952"/>
            <a:ext cx="10219048" cy="6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3B738-3919-FDD0-9891-D4900EB67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217024" cy="2771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FABCD71-3A46-9B38-5C58-2442408160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5" r="41555" b="9430"/>
          <a:stretch/>
        </p:blipFill>
        <p:spPr>
          <a:xfrm>
            <a:off x="3791744" y="3284984"/>
            <a:ext cx="4964064" cy="345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9C4CE-F036-4F10-966D-D85893BA17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92" y="1198940"/>
            <a:ext cx="8938776" cy="505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EA70D5-BFFE-92B5-AB39-710C99E0C028}"/>
              </a:ext>
            </a:extLst>
          </p:cNvPr>
          <p:cNvSpPr/>
          <p:nvPr/>
        </p:nvSpPr>
        <p:spPr bwMode="white">
          <a:xfrm flipH="1">
            <a:off x="2563705" y="2194090"/>
            <a:ext cx="612584" cy="44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D23ACC-1912-334A-3155-C28D0A06DF70}"/>
              </a:ext>
            </a:extLst>
          </p:cNvPr>
          <p:cNvSpPr/>
          <p:nvPr/>
        </p:nvSpPr>
        <p:spPr bwMode="white">
          <a:xfrm>
            <a:off x="5212802" y="2239020"/>
            <a:ext cx="431141" cy="35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A9AB8B-AA39-4371-6EF4-BF0A421136E4}"/>
              </a:ext>
            </a:extLst>
          </p:cNvPr>
          <p:cNvSpPr/>
          <p:nvPr/>
        </p:nvSpPr>
        <p:spPr bwMode="white">
          <a:xfrm>
            <a:off x="2640953" y="2780025"/>
            <a:ext cx="458088" cy="42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3CAB90-0D2F-46F5-8B54-A27E16D27EE4}"/>
              </a:ext>
            </a:extLst>
          </p:cNvPr>
          <p:cNvSpPr/>
          <p:nvPr/>
        </p:nvSpPr>
        <p:spPr bwMode="white">
          <a:xfrm>
            <a:off x="2563705" y="5410135"/>
            <a:ext cx="925158" cy="44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FABCD71-3A46-9B38-5C58-2442408160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5" r="41555" b="9430"/>
          <a:stretch/>
        </p:blipFill>
        <p:spPr>
          <a:xfrm>
            <a:off x="7968208" y="3195501"/>
            <a:ext cx="3859616" cy="2685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566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B2C4F-FE2F-9E17-7CB1-7C3931DF54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64" b="80337"/>
          <a:stretch/>
        </p:blipFill>
        <p:spPr>
          <a:xfrm>
            <a:off x="335360" y="1004989"/>
            <a:ext cx="723184" cy="996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B21859F-C848-0515-6A24-8A5CC94261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76"/>
          <a:stretch/>
        </p:blipFill>
        <p:spPr>
          <a:xfrm>
            <a:off x="983432" y="1196752"/>
            <a:ext cx="6513912" cy="461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2BB2C4F-FE2F-9E17-7CB1-7C3931DF54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7"/>
          <a:stretch/>
        </p:blipFill>
        <p:spPr>
          <a:xfrm>
            <a:off x="7968208" y="2492896"/>
            <a:ext cx="3817976" cy="284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A86930-3D19-B3A0-ECF1-A1AC8957799A}"/>
              </a:ext>
            </a:extLst>
          </p:cNvPr>
          <p:cNvSpPr/>
          <p:nvPr/>
        </p:nvSpPr>
        <p:spPr bwMode="white">
          <a:xfrm>
            <a:off x="5195579" y="2492896"/>
            <a:ext cx="9724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A86930-3D19-B3A0-ECF1-A1AC8957799A}"/>
              </a:ext>
            </a:extLst>
          </p:cNvPr>
          <p:cNvSpPr/>
          <p:nvPr/>
        </p:nvSpPr>
        <p:spPr bwMode="white">
          <a:xfrm>
            <a:off x="5807968" y="3841624"/>
            <a:ext cx="9724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A86930-3D19-B3A0-ECF1-A1AC8957799A}"/>
              </a:ext>
            </a:extLst>
          </p:cNvPr>
          <p:cNvSpPr/>
          <p:nvPr/>
        </p:nvSpPr>
        <p:spPr bwMode="white">
          <a:xfrm>
            <a:off x="5375920" y="5160616"/>
            <a:ext cx="9724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11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3D690-F06A-EA9F-7233-31C777A1BC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5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3193D52-0FC2-E6A6-36CE-A337BE5D07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5" r="7551" b="6390"/>
          <a:stretch/>
        </p:blipFill>
        <p:spPr>
          <a:xfrm>
            <a:off x="1415480" y="3356992"/>
            <a:ext cx="9984512" cy="302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293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0798B-0B30-4AA2-9F11-96A2B7D47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09018"/>
            <a:ext cx="8619210" cy="487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D25CAF-80B0-A534-B299-B8983D8CE6A9}"/>
              </a:ext>
            </a:extLst>
          </p:cNvPr>
          <p:cNvSpPr/>
          <p:nvPr/>
        </p:nvSpPr>
        <p:spPr bwMode="white">
          <a:xfrm>
            <a:off x="6764954" y="619899"/>
            <a:ext cx="90688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EE62BC-363E-AF7B-012A-113460BC05F9}"/>
              </a:ext>
            </a:extLst>
          </p:cNvPr>
          <p:cNvSpPr/>
          <p:nvPr/>
        </p:nvSpPr>
        <p:spPr bwMode="white">
          <a:xfrm>
            <a:off x="2631284" y="1604839"/>
            <a:ext cx="879470" cy="52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033394-BDD9-3044-38D8-2575B307403A}"/>
              </a:ext>
            </a:extLst>
          </p:cNvPr>
          <p:cNvSpPr/>
          <p:nvPr/>
        </p:nvSpPr>
        <p:spPr bwMode="white">
          <a:xfrm>
            <a:off x="7597062" y="1700019"/>
            <a:ext cx="101088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747031-D92C-6809-2C91-E23F4D139E58}"/>
              </a:ext>
            </a:extLst>
          </p:cNvPr>
          <p:cNvSpPr/>
          <p:nvPr/>
        </p:nvSpPr>
        <p:spPr bwMode="white">
          <a:xfrm>
            <a:off x="2936804" y="2701128"/>
            <a:ext cx="834599" cy="40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5A712E-29A6-BA9E-8E6B-8EB8308D2D72}"/>
              </a:ext>
            </a:extLst>
          </p:cNvPr>
          <p:cNvSpPr/>
          <p:nvPr/>
        </p:nvSpPr>
        <p:spPr bwMode="white">
          <a:xfrm>
            <a:off x="8306023" y="2701128"/>
            <a:ext cx="1076902" cy="44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065F23-8E7F-C207-2EDB-7AC52B804482}"/>
              </a:ext>
            </a:extLst>
          </p:cNvPr>
          <p:cNvSpPr/>
          <p:nvPr/>
        </p:nvSpPr>
        <p:spPr bwMode="white">
          <a:xfrm>
            <a:off x="4072518" y="3649147"/>
            <a:ext cx="852547" cy="40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0DAD34-D8CF-D060-AAAC-F891724C2C8B}"/>
              </a:ext>
            </a:extLst>
          </p:cNvPr>
          <p:cNvSpPr/>
          <p:nvPr/>
        </p:nvSpPr>
        <p:spPr bwMode="white">
          <a:xfrm>
            <a:off x="2631284" y="4597167"/>
            <a:ext cx="1080120" cy="48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986CA1-884D-0F16-F37F-96F54974D1AB}"/>
              </a:ext>
            </a:extLst>
          </p:cNvPr>
          <p:cNvSpPr/>
          <p:nvPr/>
        </p:nvSpPr>
        <p:spPr bwMode="white">
          <a:xfrm>
            <a:off x="5885485" y="4597166"/>
            <a:ext cx="879470" cy="40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A3193D52-0FC2-E6A6-36CE-A337BE5D07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5" r="7551" b="6390"/>
          <a:stretch/>
        </p:blipFill>
        <p:spPr>
          <a:xfrm>
            <a:off x="2392396" y="5094116"/>
            <a:ext cx="5738890" cy="173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729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F0594-017F-202D-7D40-0FE24A8385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726" y="577372"/>
            <a:ext cx="7972836" cy="5250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E77AAB-B132-558B-94A5-B267D84E2331}"/>
              </a:ext>
            </a:extLst>
          </p:cNvPr>
          <p:cNvSpPr/>
          <p:nvPr/>
        </p:nvSpPr>
        <p:spPr bwMode="white">
          <a:xfrm>
            <a:off x="6333788" y="577372"/>
            <a:ext cx="107555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3C8F43-F8D1-1DD5-F923-AF66FE3613F4}"/>
              </a:ext>
            </a:extLst>
          </p:cNvPr>
          <p:cNvSpPr/>
          <p:nvPr/>
        </p:nvSpPr>
        <p:spPr bwMode="white">
          <a:xfrm>
            <a:off x="2677775" y="1585484"/>
            <a:ext cx="84313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D994AE-834F-7F4C-4A11-717703BCCF24}"/>
              </a:ext>
            </a:extLst>
          </p:cNvPr>
          <p:cNvSpPr/>
          <p:nvPr/>
        </p:nvSpPr>
        <p:spPr bwMode="white">
          <a:xfrm>
            <a:off x="2716700" y="2537539"/>
            <a:ext cx="879294" cy="40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7DB167-9FAA-8E39-FE48-4F105A8D9AD2}"/>
              </a:ext>
            </a:extLst>
          </p:cNvPr>
          <p:cNvSpPr/>
          <p:nvPr/>
        </p:nvSpPr>
        <p:spPr bwMode="white">
          <a:xfrm>
            <a:off x="5971272" y="2537539"/>
            <a:ext cx="725032" cy="48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BDCB60-4A0E-D8A4-B314-7A8BDA1210F7}"/>
              </a:ext>
            </a:extLst>
          </p:cNvPr>
          <p:cNvSpPr/>
          <p:nvPr/>
        </p:nvSpPr>
        <p:spPr bwMode="white">
          <a:xfrm>
            <a:off x="4528922" y="3367555"/>
            <a:ext cx="894720" cy="52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2C4E95-D29A-DECF-8058-89AB9A322125}"/>
              </a:ext>
            </a:extLst>
          </p:cNvPr>
          <p:cNvSpPr/>
          <p:nvPr/>
        </p:nvSpPr>
        <p:spPr bwMode="white">
          <a:xfrm>
            <a:off x="7769382" y="3293728"/>
            <a:ext cx="771310" cy="59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A84A08-86D9-0FDD-36E2-2F6DD6349466}"/>
              </a:ext>
            </a:extLst>
          </p:cNvPr>
          <p:cNvSpPr/>
          <p:nvPr/>
        </p:nvSpPr>
        <p:spPr bwMode="white">
          <a:xfrm>
            <a:off x="6493622" y="4268426"/>
            <a:ext cx="987728" cy="48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AC6BAF-29E3-46F5-6526-8402ABA1CDC0}"/>
              </a:ext>
            </a:extLst>
          </p:cNvPr>
          <p:cNvSpPr/>
          <p:nvPr/>
        </p:nvSpPr>
        <p:spPr bwMode="white">
          <a:xfrm>
            <a:off x="2717543" y="5185884"/>
            <a:ext cx="763597" cy="64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A3193D52-0FC2-E6A6-36CE-A337BE5D07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5" r="7551" b="6390"/>
          <a:stretch/>
        </p:blipFill>
        <p:spPr>
          <a:xfrm>
            <a:off x="5735960" y="5097822"/>
            <a:ext cx="5270202" cy="159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333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76654-A837-EB0A-D144-A47FC8CC82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32656"/>
            <a:ext cx="8420348" cy="4669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6D623C0-BB19-7894-2538-2AD48EC387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4500482"/>
            <a:ext cx="7200800" cy="229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4724032"/>
            <a:ext cx="5835705" cy="206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