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619" y="3057571"/>
            <a:ext cx="6104762" cy="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4F71B-EABC-1C89-AB7A-EE0D5C6120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976FE1-7DF3-F347-F6B3-70C8BABF1E7B}"/>
              </a:ext>
            </a:extLst>
          </p:cNvPr>
          <p:cNvSpPr/>
          <p:nvPr/>
        </p:nvSpPr>
        <p:spPr bwMode="white">
          <a:xfrm>
            <a:off x="681904" y="1340768"/>
            <a:ext cx="5486104" cy="48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E770F4-5BCA-1A57-E608-42D6F77E11C9}"/>
              </a:ext>
            </a:extLst>
          </p:cNvPr>
          <p:cNvSpPr/>
          <p:nvPr/>
        </p:nvSpPr>
        <p:spPr bwMode="white">
          <a:xfrm>
            <a:off x="681904" y="2393592"/>
            <a:ext cx="2123809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BBE38D-7E35-3818-3AB2-463428BFE9D7}"/>
              </a:ext>
            </a:extLst>
          </p:cNvPr>
          <p:cNvSpPr/>
          <p:nvPr/>
        </p:nvSpPr>
        <p:spPr bwMode="white">
          <a:xfrm>
            <a:off x="681904" y="3284984"/>
            <a:ext cx="519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4D7DA2-4B1C-8C26-6690-A6281B2A052B}"/>
              </a:ext>
            </a:extLst>
          </p:cNvPr>
          <p:cNvSpPr/>
          <p:nvPr/>
        </p:nvSpPr>
        <p:spPr bwMode="white">
          <a:xfrm>
            <a:off x="681904" y="4239072"/>
            <a:ext cx="5918152" cy="60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27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18D99-C5D8-5AA9-33AB-757DA25EDB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551716-40CC-1D84-3C2C-C6711C6E8061}"/>
              </a:ext>
            </a:extLst>
          </p:cNvPr>
          <p:cNvSpPr/>
          <p:nvPr/>
        </p:nvSpPr>
        <p:spPr bwMode="white">
          <a:xfrm>
            <a:off x="911424" y="6021288"/>
            <a:ext cx="2832423" cy="56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81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562F3-B22C-66C8-E73E-C7CE6B4E92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7A881D-9A0C-9141-1B2E-ED738EF79431}"/>
              </a:ext>
            </a:extLst>
          </p:cNvPr>
          <p:cNvSpPr/>
          <p:nvPr/>
        </p:nvSpPr>
        <p:spPr bwMode="white">
          <a:xfrm>
            <a:off x="1300952" y="3320096"/>
            <a:ext cx="7603360" cy="46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17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4375E-B244-D132-8B87-E6EB579410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59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68026B-C866-8B55-D10A-1AAEEFDDB67F}"/>
              </a:ext>
            </a:extLst>
          </p:cNvPr>
          <p:cNvSpPr/>
          <p:nvPr/>
        </p:nvSpPr>
        <p:spPr bwMode="white">
          <a:xfrm>
            <a:off x="4704266" y="4914909"/>
            <a:ext cx="431922" cy="39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D3563-3E1F-FA65-809A-1E1A40E8A4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3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743DC-EB6B-0CDF-853D-B833F08EFDEA}"/>
              </a:ext>
            </a:extLst>
          </p:cNvPr>
          <p:cNvSpPr/>
          <p:nvPr/>
        </p:nvSpPr>
        <p:spPr bwMode="white">
          <a:xfrm>
            <a:off x="2470025" y="2078686"/>
            <a:ext cx="365676" cy="40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F3397A-D8AA-1D0A-1E67-A046D899A357}"/>
              </a:ext>
            </a:extLst>
          </p:cNvPr>
          <p:cNvSpPr/>
          <p:nvPr/>
        </p:nvSpPr>
        <p:spPr bwMode="white">
          <a:xfrm>
            <a:off x="4550900" y="4013210"/>
            <a:ext cx="330850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37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E230A-992C-5B26-B985-BE2A78CA4A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21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8A353C-5A9F-45AA-1252-C29FA0F2AA87}"/>
              </a:ext>
            </a:extLst>
          </p:cNvPr>
          <p:cNvSpPr/>
          <p:nvPr/>
        </p:nvSpPr>
        <p:spPr bwMode="white">
          <a:xfrm>
            <a:off x="5015880" y="5373216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45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81047-BBCD-1CB8-4975-664F927A6B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D174F-68DB-74B2-85F8-C64B2D097C28}"/>
              </a:ext>
            </a:extLst>
          </p:cNvPr>
          <p:cNvSpPr/>
          <p:nvPr/>
        </p:nvSpPr>
        <p:spPr bwMode="white">
          <a:xfrm>
            <a:off x="4072380" y="4293096"/>
            <a:ext cx="27437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92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2BF4C-1A77-D5A3-D729-1CEF695349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07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0C6DAA-3EA0-709F-E65D-F6696ED35396}"/>
              </a:ext>
            </a:extLst>
          </p:cNvPr>
          <p:cNvSpPr/>
          <p:nvPr/>
        </p:nvSpPr>
        <p:spPr bwMode="white">
          <a:xfrm>
            <a:off x="6262857" y="4918570"/>
            <a:ext cx="952380" cy="4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00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1E059-C1AD-872F-1630-0D3D295D65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242C1-746B-8638-B1CB-1588BC073A23}"/>
              </a:ext>
            </a:extLst>
          </p:cNvPr>
          <p:cNvSpPr/>
          <p:nvPr/>
        </p:nvSpPr>
        <p:spPr bwMode="white">
          <a:xfrm>
            <a:off x="5253333" y="2586191"/>
            <a:ext cx="1247619" cy="42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3ED9690-5E5A-2411-69CA-E2265B9DF5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51160"/>
            <a:ext cx="10800000" cy="275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D63B2E-441D-F847-DA44-92F025296CE6}"/>
              </a:ext>
            </a:extLst>
          </p:cNvPr>
          <p:cNvSpPr/>
          <p:nvPr/>
        </p:nvSpPr>
        <p:spPr bwMode="white">
          <a:xfrm>
            <a:off x="6177142" y="5412835"/>
            <a:ext cx="1247619" cy="42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61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3106E-15BE-E668-6ADD-9B5B300098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18D82C-4A8A-348E-F923-91693A010112}"/>
              </a:ext>
            </a:extLst>
          </p:cNvPr>
          <p:cNvSpPr/>
          <p:nvPr/>
        </p:nvSpPr>
        <p:spPr bwMode="white">
          <a:xfrm>
            <a:off x="5272380" y="2734553"/>
            <a:ext cx="1247619" cy="4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EC4F77-B966-D44D-5E04-D2EEDD0D0FE8}"/>
              </a:ext>
            </a:extLst>
          </p:cNvPr>
          <p:cNvSpPr/>
          <p:nvPr/>
        </p:nvSpPr>
        <p:spPr bwMode="white">
          <a:xfrm>
            <a:off x="6177142" y="5583221"/>
            <a:ext cx="1257142" cy="4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9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01927-DFA6-154E-7F39-B64BACEA6D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339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