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286" y="3081381"/>
            <a:ext cx="8771428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9CFF0-4B68-6C15-193D-91FDE8790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6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C3FD2-1BDB-2F98-4443-50DDB591C2A0}"/>
              </a:ext>
            </a:extLst>
          </p:cNvPr>
          <p:cNvSpPr/>
          <p:nvPr/>
        </p:nvSpPr>
        <p:spPr bwMode="white">
          <a:xfrm>
            <a:off x="5834284" y="1196752"/>
            <a:ext cx="35740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455268-91C7-F19D-D88E-A31E2D9F4ACC}"/>
              </a:ext>
            </a:extLst>
          </p:cNvPr>
          <p:cNvSpPr/>
          <p:nvPr/>
        </p:nvSpPr>
        <p:spPr bwMode="white">
          <a:xfrm>
            <a:off x="7396190" y="2344303"/>
            <a:ext cx="3308322" cy="4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011DBA-38B0-7178-2641-6F594A139431}"/>
              </a:ext>
            </a:extLst>
          </p:cNvPr>
          <p:cNvSpPr/>
          <p:nvPr/>
        </p:nvSpPr>
        <p:spPr bwMode="white">
          <a:xfrm>
            <a:off x="407368" y="3284985"/>
            <a:ext cx="1541203" cy="59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32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D3C64-D6CE-0578-2FE2-D6BA7BB295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832976" cy="3483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34C1E73-C477-0E30-C055-DCBF15012F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4" r="23584"/>
          <a:stretch/>
        </p:blipFill>
        <p:spPr>
          <a:xfrm>
            <a:off x="6312024" y="4581128"/>
            <a:ext cx="5015960" cy="193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34C1E73-C477-0E30-C055-DCBF15012F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84" b="50740"/>
          <a:stretch/>
        </p:blipFill>
        <p:spPr>
          <a:xfrm>
            <a:off x="767408" y="4437112"/>
            <a:ext cx="5015960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97F34-7469-E7ED-47AE-31BEEE9C09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98"/>
          <a:stretch/>
        </p:blipFill>
        <p:spPr>
          <a:xfrm>
            <a:off x="263352" y="980728"/>
            <a:ext cx="8865136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75D06D-8616-3720-DB51-80F8093ECE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68"/>
          <a:stretch/>
        </p:blipFill>
        <p:spPr>
          <a:xfrm>
            <a:off x="551384" y="1945150"/>
            <a:ext cx="5713232" cy="472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34C1E73-C477-0E30-C055-DCBF15012F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84"/>
          <a:stretch/>
        </p:blipFill>
        <p:spPr>
          <a:xfrm>
            <a:off x="6744072" y="2348880"/>
            <a:ext cx="4982592" cy="392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E597F34-7469-E7ED-47AE-31BEEE9C09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" t="58307" r="68953"/>
          <a:stretch/>
        </p:blipFill>
        <p:spPr>
          <a:xfrm>
            <a:off x="8616280" y="1089421"/>
            <a:ext cx="2376264" cy="70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8BF961-B0D0-8930-BDEA-05B0E64BBC3F}"/>
              </a:ext>
            </a:extLst>
          </p:cNvPr>
          <p:cNvSpPr/>
          <p:nvPr/>
        </p:nvSpPr>
        <p:spPr bwMode="white">
          <a:xfrm>
            <a:off x="3215680" y="2996952"/>
            <a:ext cx="2880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AA4736-D066-33A9-4B36-50AE684C9832}"/>
              </a:ext>
            </a:extLst>
          </p:cNvPr>
          <p:cNvSpPr/>
          <p:nvPr/>
        </p:nvSpPr>
        <p:spPr bwMode="white">
          <a:xfrm>
            <a:off x="5015880" y="2996952"/>
            <a:ext cx="2880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8BF961-B0D0-8930-BDEA-05B0E64BBC3F}"/>
              </a:ext>
            </a:extLst>
          </p:cNvPr>
          <p:cNvSpPr/>
          <p:nvPr/>
        </p:nvSpPr>
        <p:spPr bwMode="white">
          <a:xfrm>
            <a:off x="3215680" y="3717032"/>
            <a:ext cx="2880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AA4736-D066-33A9-4B36-50AE684C9832}"/>
              </a:ext>
            </a:extLst>
          </p:cNvPr>
          <p:cNvSpPr/>
          <p:nvPr/>
        </p:nvSpPr>
        <p:spPr bwMode="white">
          <a:xfrm>
            <a:off x="5015880" y="3717032"/>
            <a:ext cx="2880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8BF961-B0D0-8930-BDEA-05B0E64BBC3F}"/>
              </a:ext>
            </a:extLst>
          </p:cNvPr>
          <p:cNvSpPr/>
          <p:nvPr/>
        </p:nvSpPr>
        <p:spPr bwMode="white">
          <a:xfrm>
            <a:off x="3215680" y="4475047"/>
            <a:ext cx="2880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AA4736-D066-33A9-4B36-50AE684C9832}"/>
              </a:ext>
            </a:extLst>
          </p:cNvPr>
          <p:cNvSpPr/>
          <p:nvPr/>
        </p:nvSpPr>
        <p:spPr bwMode="white">
          <a:xfrm>
            <a:off x="5015880" y="4475047"/>
            <a:ext cx="2880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08BF961-B0D0-8930-BDEA-05B0E64BBC3F}"/>
              </a:ext>
            </a:extLst>
          </p:cNvPr>
          <p:cNvSpPr/>
          <p:nvPr/>
        </p:nvSpPr>
        <p:spPr bwMode="white">
          <a:xfrm>
            <a:off x="3235528" y="5228047"/>
            <a:ext cx="2880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AA4736-D066-33A9-4B36-50AE684C9832}"/>
              </a:ext>
            </a:extLst>
          </p:cNvPr>
          <p:cNvSpPr/>
          <p:nvPr/>
        </p:nvSpPr>
        <p:spPr bwMode="white">
          <a:xfrm>
            <a:off x="5035728" y="5228047"/>
            <a:ext cx="2880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08BF961-B0D0-8930-BDEA-05B0E64BBC3F}"/>
              </a:ext>
            </a:extLst>
          </p:cNvPr>
          <p:cNvSpPr/>
          <p:nvPr/>
        </p:nvSpPr>
        <p:spPr bwMode="white">
          <a:xfrm>
            <a:off x="3071664" y="595773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BAA4736-D066-33A9-4B36-50AE684C9832}"/>
              </a:ext>
            </a:extLst>
          </p:cNvPr>
          <p:cNvSpPr/>
          <p:nvPr/>
        </p:nvSpPr>
        <p:spPr bwMode="white">
          <a:xfrm>
            <a:off x="4727848" y="595773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1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B09BE-BCEB-2A72-1369-9FE153C51A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61553"/>
            <a:ext cx="9553056" cy="382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0DB5D2-C32C-23A0-26D7-F4C4F312E59A}"/>
              </a:ext>
            </a:extLst>
          </p:cNvPr>
          <p:cNvSpPr/>
          <p:nvPr/>
        </p:nvSpPr>
        <p:spPr bwMode="white">
          <a:xfrm>
            <a:off x="1631504" y="1988840"/>
            <a:ext cx="28083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15420A-55CF-FE4F-9C0D-A5E54EFAB489}"/>
              </a:ext>
            </a:extLst>
          </p:cNvPr>
          <p:cNvSpPr/>
          <p:nvPr/>
        </p:nvSpPr>
        <p:spPr bwMode="white">
          <a:xfrm>
            <a:off x="1559496" y="3861048"/>
            <a:ext cx="38164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34C1E73-C477-0E30-C055-DCBF15012F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4" r="23584"/>
          <a:stretch/>
        </p:blipFill>
        <p:spPr>
          <a:xfrm>
            <a:off x="6240016" y="4798389"/>
            <a:ext cx="5015960" cy="193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734C1E73-C477-0E30-C055-DCBF15012F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84" b="50740"/>
          <a:stretch/>
        </p:blipFill>
        <p:spPr>
          <a:xfrm>
            <a:off x="695400" y="4654373"/>
            <a:ext cx="5015960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471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1AF8B-DD28-0E1A-30B3-A5496B720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53618"/>
            <a:ext cx="9985104" cy="362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4BFAD3-7D90-DD3F-86AC-358F72A93094}"/>
              </a:ext>
            </a:extLst>
          </p:cNvPr>
          <p:cNvSpPr/>
          <p:nvPr/>
        </p:nvSpPr>
        <p:spPr bwMode="white">
          <a:xfrm>
            <a:off x="1205739" y="1989011"/>
            <a:ext cx="9354757" cy="158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A5CA07-13F9-BCA4-692A-8F7FA360364E}"/>
              </a:ext>
            </a:extLst>
          </p:cNvPr>
          <p:cNvSpPr/>
          <p:nvPr/>
        </p:nvSpPr>
        <p:spPr bwMode="white">
          <a:xfrm>
            <a:off x="1323916" y="4019396"/>
            <a:ext cx="7220356" cy="55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734C1E73-C477-0E30-C055-DCBF15012F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4" r="23584"/>
          <a:stretch/>
        </p:blipFill>
        <p:spPr>
          <a:xfrm>
            <a:off x="6312024" y="4920476"/>
            <a:ext cx="5015960" cy="193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734C1E73-C477-0E30-C055-DCBF15012F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84" b="50740"/>
          <a:stretch/>
        </p:blipFill>
        <p:spPr>
          <a:xfrm>
            <a:off x="767408" y="4776460"/>
            <a:ext cx="5015960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688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906CE-CD2B-8336-DF24-377A298B70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333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B00C6-7489-8242-B455-CC1F8FF741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65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4" name="直接连接符 3"/>
          <p:cNvCxnSpPr/>
          <p:nvPr/>
        </p:nvCxnSpPr>
        <p:spPr>
          <a:xfrm>
            <a:off x="1847528" y="6597352"/>
            <a:ext cx="82089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63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F3193-4C90-79B5-84AB-DE37310AA5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80728"/>
            <a:ext cx="9756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50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9F24B-A46B-0D9D-CD68-BD3625918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8260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9C021C-B89A-7E79-2682-C9884E469A2C}"/>
              </a:ext>
            </a:extLst>
          </p:cNvPr>
          <p:cNvSpPr/>
          <p:nvPr/>
        </p:nvSpPr>
        <p:spPr bwMode="white">
          <a:xfrm>
            <a:off x="6996066" y="2848163"/>
            <a:ext cx="225822" cy="2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42792C-6E00-EB09-59E0-78770BB3016A}"/>
              </a:ext>
            </a:extLst>
          </p:cNvPr>
          <p:cNvSpPr/>
          <p:nvPr/>
        </p:nvSpPr>
        <p:spPr bwMode="white">
          <a:xfrm>
            <a:off x="6988782" y="3635606"/>
            <a:ext cx="225822" cy="2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C3E038-0328-90B8-8E8A-72A16C7FA3DE}"/>
              </a:ext>
            </a:extLst>
          </p:cNvPr>
          <p:cNvSpPr/>
          <p:nvPr/>
        </p:nvSpPr>
        <p:spPr bwMode="white">
          <a:xfrm>
            <a:off x="6988782" y="4423049"/>
            <a:ext cx="247676" cy="2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E21A3C-1065-0D62-776C-43D9CD5A9EF1}"/>
              </a:ext>
            </a:extLst>
          </p:cNvPr>
          <p:cNvSpPr/>
          <p:nvPr/>
        </p:nvSpPr>
        <p:spPr bwMode="white">
          <a:xfrm>
            <a:off x="6996066" y="5203201"/>
            <a:ext cx="225822" cy="28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B6BC9D-811B-1A5B-6218-C82526B1149E}"/>
              </a:ext>
            </a:extLst>
          </p:cNvPr>
          <p:cNvSpPr/>
          <p:nvPr/>
        </p:nvSpPr>
        <p:spPr bwMode="white">
          <a:xfrm>
            <a:off x="7017920" y="5997935"/>
            <a:ext cx="152976" cy="26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61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