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892EE-A62E-BBCE-D7EB-8F5851AD12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696032" y="2996952"/>
            <a:ext cx="4799936" cy="69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DE0DF-45F2-83E5-1A08-1AAAA98E4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04118-6CC3-01FF-DB90-44CC4673472C}"/>
              </a:ext>
            </a:extLst>
          </p:cNvPr>
          <p:cNvSpPr/>
          <p:nvPr/>
        </p:nvSpPr>
        <p:spPr bwMode="white">
          <a:xfrm>
            <a:off x="1758095" y="3619656"/>
            <a:ext cx="2123809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C43688-A38D-0870-2A38-5F91D6FA3FC3}"/>
              </a:ext>
            </a:extLst>
          </p:cNvPr>
          <p:cNvSpPr/>
          <p:nvPr/>
        </p:nvSpPr>
        <p:spPr bwMode="white">
          <a:xfrm>
            <a:off x="5015238" y="3619656"/>
            <a:ext cx="1733333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B8BFF7-974C-B255-4570-43A3C5847B61}"/>
              </a:ext>
            </a:extLst>
          </p:cNvPr>
          <p:cNvSpPr/>
          <p:nvPr/>
        </p:nvSpPr>
        <p:spPr bwMode="white">
          <a:xfrm>
            <a:off x="8234285" y="3638704"/>
            <a:ext cx="1704761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CCF135-4B66-EF92-00D7-70A32BAACE2E}"/>
              </a:ext>
            </a:extLst>
          </p:cNvPr>
          <p:cNvSpPr/>
          <p:nvPr/>
        </p:nvSpPr>
        <p:spPr bwMode="white">
          <a:xfrm>
            <a:off x="7996190" y="4143473"/>
            <a:ext cx="1257142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23B3C4-DDD0-0EAE-EB25-3C874BE5132C}"/>
              </a:ext>
            </a:extLst>
          </p:cNvPr>
          <p:cNvSpPr/>
          <p:nvPr/>
        </p:nvSpPr>
        <p:spPr bwMode="white">
          <a:xfrm>
            <a:off x="7996190" y="4638718"/>
            <a:ext cx="1400000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4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3F5B7-9E0F-2B3A-CF75-691DC9F080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5DE9D-B7DD-052E-5D6B-F5232BB13CCE}"/>
              </a:ext>
            </a:extLst>
          </p:cNvPr>
          <p:cNvSpPr/>
          <p:nvPr/>
        </p:nvSpPr>
        <p:spPr bwMode="white">
          <a:xfrm>
            <a:off x="4567619" y="3167538"/>
            <a:ext cx="1733333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2B02B-4FF3-CD52-2986-3DA784B1CD24}"/>
              </a:ext>
            </a:extLst>
          </p:cNvPr>
          <p:cNvSpPr/>
          <p:nvPr/>
        </p:nvSpPr>
        <p:spPr bwMode="white">
          <a:xfrm>
            <a:off x="8720000" y="3167538"/>
            <a:ext cx="1409524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BA490-40A3-875F-1577-05E18EC56810}"/>
              </a:ext>
            </a:extLst>
          </p:cNvPr>
          <p:cNvSpPr/>
          <p:nvPr/>
        </p:nvSpPr>
        <p:spPr bwMode="white">
          <a:xfrm>
            <a:off x="2967619" y="3807107"/>
            <a:ext cx="933333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3E49F-2C65-9478-E957-C178D9472EAA}"/>
              </a:ext>
            </a:extLst>
          </p:cNvPr>
          <p:cNvSpPr/>
          <p:nvPr/>
        </p:nvSpPr>
        <p:spPr bwMode="white">
          <a:xfrm>
            <a:off x="6967619" y="3807107"/>
            <a:ext cx="933333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B728F7-6E04-7996-5F42-879EA42F007E}"/>
              </a:ext>
            </a:extLst>
          </p:cNvPr>
          <p:cNvSpPr/>
          <p:nvPr/>
        </p:nvSpPr>
        <p:spPr bwMode="white">
          <a:xfrm>
            <a:off x="1529523" y="4446677"/>
            <a:ext cx="609523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20D0CA-DC01-AC33-C630-3D98AF6036DD}"/>
              </a:ext>
            </a:extLst>
          </p:cNvPr>
          <p:cNvSpPr/>
          <p:nvPr/>
        </p:nvSpPr>
        <p:spPr bwMode="white">
          <a:xfrm>
            <a:off x="8500952" y="4446677"/>
            <a:ext cx="1876190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8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ED7ED-0C0E-D562-B12E-56485C6D0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E732D3-416A-AE18-C1FB-63522843A638}"/>
              </a:ext>
            </a:extLst>
          </p:cNvPr>
          <p:cNvSpPr/>
          <p:nvPr/>
        </p:nvSpPr>
        <p:spPr bwMode="white">
          <a:xfrm>
            <a:off x="1977142" y="2718722"/>
            <a:ext cx="1886610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53B94-612E-20A1-730B-20AD8A2A1995}"/>
              </a:ext>
            </a:extLst>
          </p:cNvPr>
          <p:cNvSpPr/>
          <p:nvPr/>
        </p:nvSpPr>
        <p:spPr bwMode="white">
          <a:xfrm>
            <a:off x="1986666" y="3281874"/>
            <a:ext cx="290476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6758E0-81BD-3019-5480-546F4E8BBA49}"/>
              </a:ext>
            </a:extLst>
          </p:cNvPr>
          <p:cNvSpPr/>
          <p:nvPr/>
        </p:nvSpPr>
        <p:spPr bwMode="white">
          <a:xfrm>
            <a:off x="1977142" y="4360451"/>
            <a:ext cx="2219047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70FB21-4C95-6A13-1FC8-614F4544F15F}"/>
              </a:ext>
            </a:extLst>
          </p:cNvPr>
          <p:cNvSpPr/>
          <p:nvPr/>
        </p:nvSpPr>
        <p:spPr bwMode="white">
          <a:xfrm>
            <a:off x="1996190" y="4866333"/>
            <a:ext cx="3447619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E732D3-416A-AE18-C1FB-63522843A638}"/>
              </a:ext>
            </a:extLst>
          </p:cNvPr>
          <p:cNvSpPr/>
          <p:nvPr/>
        </p:nvSpPr>
        <p:spPr bwMode="white">
          <a:xfrm>
            <a:off x="4196188" y="2636912"/>
            <a:ext cx="2691899" cy="38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1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1AADC-D552-46C2-F26F-7009BD2E6B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C6B42E-ECC5-0A65-1644-3993DF9A9520}"/>
              </a:ext>
            </a:extLst>
          </p:cNvPr>
          <p:cNvSpPr/>
          <p:nvPr/>
        </p:nvSpPr>
        <p:spPr bwMode="white">
          <a:xfrm>
            <a:off x="1281904" y="2249701"/>
            <a:ext cx="1161904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52F4D3-8300-CD8A-99D3-AFD91AC9A12B}"/>
              </a:ext>
            </a:extLst>
          </p:cNvPr>
          <p:cNvSpPr/>
          <p:nvPr/>
        </p:nvSpPr>
        <p:spPr bwMode="white">
          <a:xfrm>
            <a:off x="1062857" y="2764595"/>
            <a:ext cx="971428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EB6136-D6D4-92D9-5754-6AE8840A8F47}"/>
              </a:ext>
            </a:extLst>
          </p:cNvPr>
          <p:cNvSpPr/>
          <p:nvPr/>
        </p:nvSpPr>
        <p:spPr bwMode="white">
          <a:xfrm>
            <a:off x="1062857" y="3269955"/>
            <a:ext cx="176190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5A360B-EA07-3971-C537-3AF0C1E214FF}"/>
              </a:ext>
            </a:extLst>
          </p:cNvPr>
          <p:cNvSpPr/>
          <p:nvPr/>
        </p:nvSpPr>
        <p:spPr bwMode="white">
          <a:xfrm>
            <a:off x="1034285" y="3775314"/>
            <a:ext cx="4409523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0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FD2DE-2245-E1F0-634C-282A0AF497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540DC-538B-EDAE-48E6-09D8AF81764E}"/>
              </a:ext>
            </a:extLst>
          </p:cNvPr>
          <p:cNvSpPr/>
          <p:nvPr/>
        </p:nvSpPr>
        <p:spPr bwMode="white">
          <a:xfrm>
            <a:off x="1281904" y="2115875"/>
            <a:ext cx="1990476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BF3B48-C627-9B67-F949-84EFE7644799}"/>
              </a:ext>
            </a:extLst>
          </p:cNvPr>
          <p:cNvSpPr/>
          <p:nvPr/>
        </p:nvSpPr>
        <p:spPr bwMode="white">
          <a:xfrm>
            <a:off x="1062857" y="2611555"/>
            <a:ext cx="1380952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7CD29-3CDF-D609-7CE5-371B7C18F681}"/>
              </a:ext>
            </a:extLst>
          </p:cNvPr>
          <p:cNvSpPr/>
          <p:nvPr/>
        </p:nvSpPr>
        <p:spPr bwMode="white">
          <a:xfrm>
            <a:off x="1062857" y="3088169"/>
            <a:ext cx="203809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B3A7F0-576E-342C-CE75-41603E879433}"/>
              </a:ext>
            </a:extLst>
          </p:cNvPr>
          <p:cNvSpPr/>
          <p:nvPr/>
        </p:nvSpPr>
        <p:spPr bwMode="white">
          <a:xfrm>
            <a:off x="1034285" y="3564784"/>
            <a:ext cx="4409523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3FA66-3DF7-2657-DD6B-7E4F966FEE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7CDB5-0C8F-0241-E3C9-965E91D7D05A}"/>
              </a:ext>
            </a:extLst>
          </p:cNvPr>
          <p:cNvSpPr/>
          <p:nvPr/>
        </p:nvSpPr>
        <p:spPr bwMode="white">
          <a:xfrm>
            <a:off x="1520000" y="2060849"/>
            <a:ext cx="2271744" cy="33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2E1C22-84E5-3338-0B46-E39CF00E274F}"/>
              </a:ext>
            </a:extLst>
          </p:cNvPr>
          <p:cNvSpPr/>
          <p:nvPr/>
        </p:nvSpPr>
        <p:spPr bwMode="white">
          <a:xfrm>
            <a:off x="1510476" y="2639937"/>
            <a:ext cx="4000000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7CDB5-0C8F-0241-E3C9-965E91D7D05A}"/>
              </a:ext>
            </a:extLst>
          </p:cNvPr>
          <p:cNvSpPr/>
          <p:nvPr/>
        </p:nvSpPr>
        <p:spPr bwMode="white">
          <a:xfrm>
            <a:off x="3935760" y="2060849"/>
            <a:ext cx="3456384" cy="33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9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89F20-1878-5B95-2145-785179D50B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B4BB7-9AB8-74B8-A63D-6B1B0B058C02}"/>
              </a:ext>
            </a:extLst>
          </p:cNvPr>
          <p:cNvSpPr/>
          <p:nvPr/>
        </p:nvSpPr>
        <p:spPr bwMode="white">
          <a:xfrm>
            <a:off x="1177142" y="2134432"/>
            <a:ext cx="2571428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992605-8646-F659-15A9-981151F590FD}"/>
              </a:ext>
            </a:extLst>
          </p:cNvPr>
          <p:cNvSpPr/>
          <p:nvPr/>
        </p:nvSpPr>
        <p:spPr bwMode="white">
          <a:xfrm>
            <a:off x="4539047" y="2143961"/>
            <a:ext cx="1961904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FB580-58F7-8F0A-B189-E0BE9C0C7100}"/>
              </a:ext>
            </a:extLst>
          </p:cNvPr>
          <p:cNvSpPr/>
          <p:nvPr/>
        </p:nvSpPr>
        <p:spPr bwMode="white">
          <a:xfrm>
            <a:off x="2043809" y="2629896"/>
            <a:ext cx="1819047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A782AA-1E3D-90B7-131A-BEE1B718352D}"/>
              </a:ext>
            </a:extLst>
          </p:cNvPr>
          <p:cNvSpPr/>
          <p:nvPr/>
        </p:nvSpPr>
        <p:spPr bwMode="white">
          <a:xfrm>
            <a:off x="4539047" y="2629896"/>
            <a:ext cx="1933333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B2A357-D2C4-7F4A-BE3C-6B70BC60CAC2}"/>
              </a:ext>
            </a:extLst>
          </p:cNvPr>
          <p:cNvSpPr/>
          <p:nvPr/>
        </p:nvSpPr>
        <p:spPr bwMode="white">
          <a:xfrm>
            <a:off x="2062857" y="3115831"/>
            <a:ext cx="2076190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0F7BF4-484D-EA14-A8DB-D7D60CB6A6B5}"/>
              </a:ext>
            </a:extLst>
          </p:cNvPr>
          <p:cNvSpPr/>
          <p:nvPr/>
        </p:nvSpPr>
        <p:spPr bwMode="white">
          <a:xfrm>
            <a:off x="4520000" y="3134887"/>
            <a:ext cx="2371428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E39EED-B1EC-35AF-BD3A-603099E48BD5}"/>
              </a:ext>
            </a:extLst>
          </p:cNvPr>
          <p:cNvSpPr/>
          <p:nvPr/>
        </p:nvSpPr>
        <p:spPr bwMode="white">
          <a:xfrm>
            <a:off x="1177142" y="3601766"/>
            <a:ext cx="2809523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A6D084-DB6D-CD7D-C6C4-293EE5AA8825}"/>
              </a:ext>
            </a:extLst>
          </p:cNvPr>
          <p:cNvSpPr/>
          <p:nvPr/>
        </p:nvSpPr>
        <p:spPr bwMode="white">
          <a:xfrm>
            <a:off x="4529523" y="3601766"/>
            <a:ext cx="1733333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4C8DB-C6E8-C1CF-C755-3B7E24814AE5}"/>
              </a:ext>
            </a:extLst>
          </p:cNvPr>
          <p:cNvSpPr/>
          <p:nvPr/>
        </p:nvSpPr>
        <p:spPr bwMode="white">
          <a:xfrm>
            <a:off x="2043809" y="3982891"/>
            <a:ext cx="2396007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944B6E-13F6-87A4-9618-400798F8747A}"/>
              </a:ext>
            </a:extLst>
          </p:cNvPr>
          <p:cNvSpPr/>
          <p:nvPr/>
        </p:nvSpPr>
        <p:spPr bwMode="white">
          <a:xfrm>
            <a:off x="1148571" y="4602220"/>
            <a:ext cx="1438095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DF40BB-EA85-8FD6-0A4B-A91FA27FEB93}"/>
              </a:ext>
            </a:extLst>
          </p:cNvPr>
          <p:cNvSpPr/>
          <p:nvPr/>
        </p:nvSpPr>
        <p:spPr bwMode="white">
          <a:xfrm>
            <a:off x="1167619" y="5059571"/>
            <a:ext cx="2495238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4C8DB-C6E8-C1CF-C755-3B7E24814AE5}"/>
              </a:ext>
            </a:extLst>
          </p:cNvPr>
          <p:cNvSpPr/>
          <p:nvPr/>
        </p:nvSpPr>
        <p:spPr bwMode="white">
          <a:xfrm>
            <a:off x="4439815" y="3982891"/>
            <a:ext cx="2451611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9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CD155-06AE-8C7F-1B3A-83AA39B8F4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E132B-0B66-CEFE-29CD-DA9911DA8F6C}"/>
              </a:ext>
            </a:extLst>
          </p:cNvPr>
          <p:cNvSpPr/>
          <p:nvPr/>
        </p:nvSpPr>
        <p:spPr bwMode="white">
          <a:xfrm>
            <a:off x="1767619" y="2708992"/>
            <a:ext cx="1980952" cy="20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9DEB9-CB98-F635-2FE5-982221A08C79}"/>
              </a:ext>
            </a:extLst>
          </p:cNvPr>
          <p:cNvSpPr/>
          <p:nvPr/>
        </p:nvSpPr>
        <p:spPr bwMode="white">
          <a:xfrm>
            <a:off x="1548571" y="3205276"/>
            <a:ext cx="1514285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44311-943F-19D6-48C1-159280EEDEAE}"/>
              </a:ext>
            </a:extLst>
          </p:cNvPr>
          <p:cNvSpPr/>
          <p:nvPr/>
        </p:nvSpPr>
        <p:spPr bwMode="white">
          <a:xfrm>
            <a:off x="1548571" y="3682472"/>
            <a:ext cx="1895238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A033A5-09C1-F090-B3B3-2390637C5821}"/>
              </a:ext>
            </a:extLst>
          </p:cNvPr>
          <p:cNvSpPr/>
          <p:nvPr/>
        </p:nvSpPr>
        <p:spPr bwMode="white">
          <a:xfrm>
            <a:off x="1510476" y="4159668"/>
            <a:ext cx="3723809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23F15-B3A4-180A-8704-69C3861BC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4892E-19DE-8519-00F7-7F7F418DD0EF}"/>
              </a:ext>
            </a:extLst>
          </p:cNvPr>
          <p:cNvSpPr/>
          <p:nvPr/>
        </p:nvSpPr>
        <p:spPr bwMode="white">
          <a:xfrm>
            <a:off x="1434285" y="2223576"/>
            <a:ext cx="1285714" cy="2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865A9-8421-1FCB-0314-7C17014EBE61}"/>
              </a:ext>
            </a:extLst>
          </p:cNvPr>
          <p:cNvSpPr/>
          <p:nvPr/>
        </p:nvSpPr>
        <p:spPr bwMode="white">
          <a:xfrm>
            <a:off x="1205714" y="2701277"/>
            <a:ext cx="1104761" cy="2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600257-B72F-8F1B-8238-ABCC465FD85F}"/>
              </a:ext>
            </a:extLst>
          </p:cNvPr>
          <p:cNvSpPr/>
          <p:nvPr/>
        </p:nvSpPr>
        <p:spPr bwMode="white">
          <a:xfrm>
            <a:off x="1205714" y="3169424"/>
            <a:ext cx="1352380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922333-6EC8-E9D2-C907-51889BF29A75}"/>
              </a:ext>
            </a:extLst>
          </p:cNvPr>
          <p:cNvSpPr/>
          <p:nvPr/>
        </p:nvSpPr>
        <p:spPr bwMode="white">
          <a:xfrm>
            <a:off x="1167619" y="3647125"/>
            <a:ext cx="4552380" cy="26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7930" y="1912747"/>
            <a:ext cx="3105927" cy="252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2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54B0C-9516-B92C-3B85-10208DF694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038EF-AA99-0B0F-C415-FBB8E025273E}"/>
              </a:ext>
            </a:extLst>
          </p:cNvPr>
          <p:cNvSpPr/>
          <p:nvPr/>
        </p:nvSpPr>
        <p:spPr bwMode="white">
          <a:xfrm>
            <a:off x="8139047" y="2315398"/>
            <a:ext cx="552380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F6517-E943-1835-9E82-90E84D2F117D}"/>
              </a:ext>
            </a:extLst>
          </p:cNvPr>
          <p:cNvSpPr/>
          <p:nvPr/>
        </p:nvSpPr>
        <p:spPr bwMode="white">
          <a:xfrm>
            <a:off x="6062857" y="2944223"/>
            <a:ext cx="400000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24D06-E08C-1DA1-9FC8-6ECFC5F3E389}"/>
              </a:ext>
            </a:extLst>
          </p:cNvPr>
          <p:cNvSpPr/>
          <p:nvPr/>
        </p:nvSpPr>
        <p:spPr bwMode="white">
          <a:xfrm>
            <a:off x="5577142" y="3573048"/>
            <a:ext cx="561904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57E9A-F4EC-886D-E0D3-C84BC77ECA19}"/>
              </a:ext>
            </a:extLst>
          </p:cNvPr>
          <p:cNvSpPr/>
          <p:nvPr/>
        </p:nvSpPr>
        <p:spPr bwMode="white">
          <a:xfrm>
            <a:off x="5577142" y="4211401"/>
            <a:ext cx="580952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2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DEEFA-0138-69B9-6516-0B4B30E83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FEB6A-2DBB-3876-0F3F-F82134FB3C3B}"/>
              </a:ext>
            </a:extLst>
          </p:cNvPr>
          <p:cNvSpPr/>
          <p:nvPr/>
        </p:nvSpPr>
        <p:spPr bwMode="white">
          <a:xfrm>
            <a:off x="3481904" y="1248692"/>
            <a:ext cx="219047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EE225-E82C-8764-DB45-28E7665FE6F6}"/>
              </a:ext>
            </a:extLst>
          </p:cNvPr>
          <p:cNvSpPr/>
          <p:nvPr/>
        </p:nvSpPr>
        <p:spPr bwMode="white">
          <a:xfrm>
            <a:off x="7958095" y="1248692"/>
            <a:ext cx="542857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DA730-C0D9-B542-52B5-595DD146826A}"/>
              </a:ext>
            </a:extLst>
          </p:cNvPr>
          <p:cNvSpPr/>
          <p:nvPr/>
        </p:nvSpPr>
        <p:spPr bwMode="white">
          <a:xfrm>
            <a:off x="3024761" y="1859325"/>
            <a:ext cx="676190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2A0F4-771D-B890-4064-E155EC1CD31A}"/>
              </a:ext>
            </a:extLst>
          </p:cNvPr>
          <p:cNvSpPr/>
          <p:nvPr/>
        </p:nvSpPr>
        <p:spPr bwMode="white">
          <a:xfrm>
            <a:off x="8462857" y="1859325"/>
            <a:ext cx="352380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9F0D95AF-6CA5-C581-5320-23D80C414EB8}"/>
              </a:ext>
            </a:extLst>
          </p:cNvPr>
          <p:cNvSpPr/>
          <p:nvPr/>
        </p:nvSpPr>
        <p:spPr bwMode="white">
          <a:xfrm>
            <a:off x="2043813" y="3304034"/>
            <a:ext cx="352380" cy="31082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A7AD3CBA-31B4-42C8-EBEF-B1BD701F4BA3}"/>
              </a:ext>
            </a:extLst>
          </p:cNvPr>
          <p:cNvSpPr/>
          <p:nvPr/>
        </p:nvSpPr>
        <p:spPr bwMode="white">
          <a:xfrm flipV="1">
            <a:off x="7158095" y="3347741"/>
            <a:ext cx="304761" cy="24806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129FDFCE-B7F3-4A8C-B0D3-005D0AC8AA7F}"/>
              </a:ext>
            </a:extLst>
          </p:cNvPr>
          <p:cNvSpPr/>
          <p:nvPr/>
        </p:nvSpPr>
        <p:spPr bwMode="white">
          <a:xfrm>
            <a:off x="2977142" y="4149080"/>
            <a:ext cx="352380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3D8FE04C-34BA-F8A5-640B-6B07893C1613}"/>
              </a:ext>
            </a:extLst>
          </p:cNvPr>
          <p:cNvSpPr/>
          <p:nvPr/>
        </p:nvSpPr>
        <p:spPr bwMode="white">
          <a:xfrm>
            <a:off x="7129523" y="4149080"/>
            <a:ext cx="352380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7FEBE-249D-FB42-E48D-2428F8275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E3629-2E3D-670F-F9C1-9F5DB64A6547}"/>
              </a:ext>
            </a:extLst>
          </p:cNvPr>
          <p:cNvSpPr/>
          <p:nvPr/>
        </p:nvSpPr>
        <p:spPr bwMode="white">
          <a:xfrm>
            <a:off x="8072380" y="1220069"/>
            <a:ext cx="514285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7EE83-82E9-DD77-ECCD-D13069131446}"/>
              </a:ext>
            </a:extLst>
          </p:cNvPr>
          <p:cNvSpPr/>
          <p:nvPr/>
        </p:nvSpPr>
        <p:spPr bwMode="white">
          <a:xfrm>
            <a:off x="5977142" y="1830702"/>
            <a:ext cx="514285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B6D59-5685-13AB-F9F2-70BC3828F7A1}"/>
              </a:ext>
            </a:extLst>
          </p:cNvPr>
          <p:cNvSpPr/>
          <p:nvPr/>
        </p:nvSpPr>
        <p:spPr bwMode="white">
          <a:xfrm>
            <a:off x="9053333" y="1830702"/>
            <a:ext cx="228571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88C349-2DFE-F7A7-8A42-3EBADDB8F3B1}"/>
              </a:ext>
            </a:extLst>
          </p:cNvPr>
          <p:cNvSpPr/>
          <p:nvPr/>
        </p:nvSpPr>
        <p:spPr bwMode="white">
          <a:xfrm>
            <a:off x="1491428" y="3061508"/>
            <a:ext cx="380952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72175A-38E4-9D85-E770-093E7F522876}"/>
              </a:ext>
            </a:extLst>
          </p:cNvPr>
          <p:cNvSpPr/>
          <p:nvPr/>
        </p:nvSpPr>
        <p:spPr bwMode="white">
          <a:xfrm>
            <a:off x="6291428" y="4282773"/>
            <a:ext cx="885714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5F5252-4BD6-B9D5-129E-63FE9501A295}"/>
              </a:ext>
            </a:extLst>
          </p:cNvPr>
          <p:cNvSpPr/>
          <p:nvPr/>
        </p:nvSpPr>
        <p:spPr bwMode="white">
          <a:xfrm>
            <a:off x="9224761" y="4301855"/>
            <a:ext cx="790476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8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61442-A7F1-2679-3C39-8C40C9673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A5814-B3AA-834E-779A-D2C95E438A86}"/>
              </a:ext>
            </a:extLst>
          </p:cNvPr>
          <p:cNvSpPr/>
          <p:nvPr/>
        </p:nvSpPr>
        <p:spPr bwMode="white">
          <a:xfrm>
            <a:off x="7739047" y="1172193"/>
            <a:ext cx="514285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88FDA-2501-4846-02A8-E0AA1E749E04}"/>
              </a:ext>
            </a:extLst>
          </p:cNvPr>
          <p:cNvSpPr/>
          <p:nvPr/>
        </p:nvSpPr>
        <p:spPr bwMode="white">
          <a:xfrm>
            <a:off x="1491428" y="3012064"/>
            <a:ext cx="380952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2892F0-D5F7-EECA-F732-7E7DD0F6A2ED}"/>
              </a:ext>
            </a:extLst>
          </p:cNvPr>
          <p:cNvSpPr/>
          <p:nvPr/>
        </p:nvSpPr>
        <p:spPr bwMode="white">
          <a:xfrm>
            <a:off x="4605714" y="3012064"/>
            <a:ext cx="542857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F539A-CA4C-2911-E2F5-CC01CADDF0A1}"/>
              </a:ext>
            </a:extLst>
          </p:cNvPr>
          <p:cNvSpPr/>
          <p:nvPr/>
        </p:nvSpPr>
        <p:spPr bwMode="white">
          <a:xfrm>
            <a:off x="2443809" y="3631710"/>
            <a:ext cx="380952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DD746D-CA07-4B36-73F0-4A558AD23187}"/>
              </a:ext>
            </a:extLst>
          </p:cNvPr>
          <p:cNvSpPr/>
          <p:nvPr/>
        </p:nvSpPr>
        <p:spPr bwMode="white">
          <a:xfrm>
            <a:off x="5481904" y="3631710"/>
            <a:ext cx="542857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4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ED9A6-2E0D-03FA-E8F0-AC15B3E7A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2EC01-E0BE-D605-FD15-101201EB9C31}"/>
              </a:ext>
            </a:extLst>
          </p:cNvPr>
          <p:cNvSpPr/>
          <p:nvPr/>
        </p:nvSpPr>
        <p:spPr bwMode="white">
          <a:xfrm>
            <a:off x="10834285" y="1716006"/>
            <a:ext cx="219047" cy="1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645E7-A568-DEED-CB2C-9EB4D38AA8F2}"/>
              </a:ext>
            </a:extLst>
          </p:cNvPr>
          <p:cNvSpPr/>
          <p:nvPr/>
        </p:nvSpPr>
        <p:spPr bwMode="white">
          <a:xfrm>
            <a:off x="10834285" y="2326472"/>
            <a:ext cx="219047" cy="1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A9FEC-47F0-AE22-FECD-128D1FF899CC}"/>
              </a:ext>
            </a:extLst>
          </p:cNvPr>
          <p:cNvSpPr/>
          <p:nvPr/>
        </p:nvSpPr>
        <p:spPr bwMode="white">
          <a:xfrm>
            <a:off x="10834285" y="2927400"/>
            <a:ext cx="219047" cy="1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97B81A-C9FB-ACCE-DDBB-E0AE108754C0}"/>
              </a:ext>
            </a:extLst>
          </p:cNvPr>
          <p:cNvSpPr/>
          <p:nvPr/>
        </p:nvSpPr>
        <p:spPr bwMode="white">
          <a:xfrm>
            <a:off x="10834285" y="3537867"/>
            <a:ext cx="219047" cy="1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7D330D-6708-7CE3-6B9D-1D7D7BB5877D}"/>
              </a:ext>
            </a:extLst>
          </p:cNvPr>
          <p:cNvSpPr/>
          <p:nvPr/>
        </p:nvSpPr>
        <p:spPr bwMode="white">
          <a:xfrm>
            <a:off x="10758095" y="4720646"/>
            <a:ext cx="323809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72F73-65F0-5AF2-39A6-300651B94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3A44E-9CF2-854F-1C8F-3D2B4968A5F7}"/>
              </a:ext>
            </a:extLst>
          </p:cNvPr>
          <p:cNvSpPr/>
          <p:nvPr/>
        </p:nvSpPr>
        <p:spPr bwMode="white">
          <a:xfrm>
            <a:off x="4453333" y="1763901"/>
            <a:ext cx="228571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01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EED86-736F-AFD2-16D9-E91E4C74A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73090-6132-0015-2E1B-974AD78090A9}"/>
              </a:ext>
            </a:extLst>
          </p:cNvPr>
          <p:cNvSpPr/>
          <p:nvPr/>
        </p:nvSpPr>
        <p:spPr bwMode="white">
          <a:xfrm>
            <a:off x="4681904" y="1048215"/>
            <a:ext cx="23809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54916-9E2D-4580-7218-082145BEA316}"/>
              </a:ext>
            </a:extLst>
          </p:cNvPr>
          <p:cNvSpPr/>
          <p:nvPr/>
        </p:nvSpPr>
        <p:spPr bwMode="white">
          <a:xfrm>
            <a:off x="7158095" y="2258134"/>
            <a:ext cx="247619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1D9210-12C7-28C0-CEB9-A593F4FF24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304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CAB858-3C9B-BAE4-C536-FFED3B3B93AB}"/>
              </a:ext>
            </a:extLst>
          </p:cNvPr>
          <p:cNvSpPr/>
          <p:nvPr/>
        </p:nvSpPr>
        <p:spPr bwMode="white">
          <a:xfrm>
            <a:off x="7815238" y="3360649"/>
            <a:ext cx="228571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6FCEC9-475E-6C39-3FDD-CA5FA953570E}"/>
              </a:ext>
            </a:extLst>
          </p:cNvPr>
          <p:cNvSpPr/>
          <p:nvPr/>
        </p:nvSpPr>
        <p:spPr bwMode="white">
          <a:xfrm>
            <a:off x="5700952" y="5165862"/>
            <a:ext cx="28571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2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5049A-B0DF-49C7-A927-3AEEAB852A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023F9-FC69-4651-9205-294C6A4FC8CD}"/>
              </a:ext>
            </a:extLst>
          </p:cNvPr>
          <p:cNvSpPr/>
          <p:nvPr/>
        </p:nvSpPr>
        <p:spPr bwMode="white">
          <a:xfrm>
            <a:off x="2948571" y="4014282"/>
            <a:ext cx="352380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FA3D4-92F8-905A-3BFD-ED3D0D758D98}"/>
              </a:ext>
            </a:extLst>
          </p:cNvPr>
          <p:cNvSpPr/>
          <p:nvPr/>
        </p:nvSpPr>
        <p:spPr bwMode="white">
          <a:xfrm>
            <a:off x="6653333" y="4023819"/>
            <a:ext cx="361904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DBA441-2F66-4EAE-9479-2079F2D0F728}"/>
              </a:ext>
            </a:extLst>
          </p:cNvPr>
          <p:cNvSpPr/>
          <p:nvPr/>
        </p:nvSpPr>
        <p:spPr bwMode="white">
          <a:xfrm>
            <a:off x="9567619" y="4014282"/>
            <a:ext cx="352380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0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2023-12-13T00:48:54Z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