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29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809" y="3071857"/>
            <a:ext cx="6952381" cy="7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FC414-F4C8-0D8E-3D72-4903931EB9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0ED4C1-8876-5445-22BE-A10F5BA706C4}"/>
              </a:ext>
            </a:extLst>
          </p:cNvPr>
          <p:cNvSpPr/>
          <p:nvPr/>
        </p:nvSpPr>
        <p:spPr bwMode="white">
          <a:xfrm>
            <a:off x="1055440" y="3284984"/>
            <a:ext cx="2736304" cy="53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99CBBF-0726-B349-1B6D-C6414FD5DAE1}"/>
              </a:ext>
            </a:extLst>
          </p:cNvPr>
          <p:cNvSpPr/>
          <p:nvPr/>
        </p:nvSpPr>
        <p:spPr bwMode="white">
          <a:xfrm>
            <a:off x="1199457" y="4293096"/>
            <a:ext cx="3491972" cy="52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CFC16A-2551-C4BE-9EF8-2E6E5F2A0FCC}"/>
              </a:ext>
            </a:extLst>
          </p:cNvPr>
          <p:cNvSpPr/>
          <p:nvPr/>
        </p:nvSpPr>
        <p:spPr bwMode="white">
          <a:xfrm>
            <a:off x="674843" y="5293485"/>
            <a:ext cx="4235634" cy="52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0ED4C1-8876-5445-22BE-A10F5BA706C4}"/>
              </a:ext>
            </a:extLst>
          </p:cNvPr>
          <p:cNvSpPr/>
          <p:nvPr/>
        </p:nvSpPr>
        <p:spPr bwMode="white">
          <a:xfrm>
            <a:off x="4007768" y="3284984"/>
            <a:ext cx="4248472" cy="53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2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9BD9A-74CD-2366-79F5-A3C2168BBD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4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B9C501-B134-A440-0D08-ADE2A003BFB8}"/>
              </a:ext>
            </a:extLst>
          </p:cNvPr>
          <p:cNvSpPr/>
          <p:nvPr/>
        </p:nvSpPr>
        <p:spPr bwMode="white">
          <a:xfrm>
            <a:off x="3698514" y="4759397"/>
            <a:ext cx="1033719" cy="46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823B63-0B46-1E23-0326-B4E511CAEA46}"/>
              </a:ext>
            </a:extLst>
          </p:cNvPr>
          <p:cNvSpPr/>
          <p:nvPr/>
        </p:nvSpPr>
        <p:spPr bwMode="white">
          <a:xfrm>
            <a:off x="5735961" y="4653136"/>
            <a:ext cx="1098754" cy="57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7F03AD-49AC-B0CD-8631-079AC480B600}"/>
              </a:ext>
            </a:extLst>
          </p:cNvPr>
          <p:cNvSpPr/>
          <p:nvPr/>
        </p:nvSpPr>
        <p:spPr bwMode="white">
          <a:xfrm>
            <a:off x="7868435" y="4785698"/>
            <a:ext cx="1033719" cy="44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553DB8-8DED-4AEC-84D7-127C292C72FF}"/>
              </a:ext>
            </a:extLst>
          </p:cNvPr>
          <p:cNvSpPr/>
          <p:nvPr/>
        </p:nvSpPr>
        <p:spPr bwMode="white">
          <a:xfrm>
            <a:off x="4907441" y="6074465"/>
            <a:ext cx="534380" cy="35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CB5813-EAB3-5061-F1D6-CA08B67491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7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B7E907-7272-5E53-2A26-B2B3DB79D18B}"/>
              </a:ext>
            </a:extLst>
          </p:cNvPr>
          <p:cNvSpPr/>
          <p:nvPr/>
        </p:nvSpPr>
        <p:spPr bwMode="white">
          <a:xfrm>
            <a:off x="2910476" y="2040135"/>
            <a:ext cx="1142857" cy="495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E9566B-54BA-DD3D-6C48-6BBD0A3B2BC5}"/>
              </a:ext>
            </a:extLst>
          </p:cNvPr>
          <p:cNvSpPr/>
          <p:nvPr/>
        </p:nvSpPr>
        <p:spPr bwMode="white">
          <a:xfrm>
            <a:off x="5262857" y="2774477"/>
            <a:ext cx="828571" cy="37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DD1DCE-C3EA-E9BA-DF4D-6A23EC67DFCE}"/>
              </a:ext>
            </a:extLst>
          </p:cNvPr>
          <p:cNvSpPr/>
          <p:nvPr/>
        </p:nvSpPr>
        <p:spPr bwMode="white">
          <a:xfrm>
            <a:off x="2672380" y="3432525"/>
            <a:ext cx="1180952" cy="39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11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5CBE9B-0EAC-DE7E-D6C7-EC4EAF4893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8688960" cy="1884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1772816"/>
            <a:ext cx="3385858" cy="4777776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6960096" y="2348880"/>
            <a:ext cx="1584176" cy="3672408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710291" y="3573016"/>
            <a:ext cx="1833981" cy="2520280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816080" y="2276872"/>
            <a:ext cx="1584176" cy="2304256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749548" y="4833156"/>
            <a:ext cx="1650708" cy="1188132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363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1AA08-ABE5-7E68-C1D5-A110895638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38832B-A7E1-2146-9960-AB627F1E5ED1}"/>
              </a:ext>
            </a:extLst>
          </p:cNvPr>
          <p:cNvSpPr/>
          <p:nvPr/>
        </p:nvSpPr>
        <p:spPr bwMode="white">
          <a:xfrm>
            <a:off x="2711624" y="6023650"/>
            <a:ext cx="1323508" cy="5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8C4EA0-3DB2-A8C1-D3B8-85191E17CD1D}"/>
              </a:ext>
            </a:extLst>
          </p:cNvPr>
          <p:cNvSpPr/>
          <p:nvPr/>
        </p:nvSpPr>
        <p:spPr bwMode="white">
          <a:xfrm>
            <a:off x="8644656" y="6023650"/>
            <a:ext cx="568042" cy="5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12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E9C97-332A-8A29-499C-54673340A1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2B3F16-34FB-BBC6-7A0F-B00E5EA3E643}"/>
              </a:ext>
            </a:extLst>
          </p:cNvPr>
          <p:cNvSpPr/>
          <p:nvPr/>
        </p:nvSpPr>
        <p:spPr bwMode="white">
          <a:xfrm>
            <a:off x="1847528" y="4797152"/>
            <a:ext cx="1396280" cy="65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F39A6E-8B1C-C10F-5C6E-CADC88AE77AB}"/>
              </a:ext>
            </a:extLst>
          </p:cNvPr>
          <p:cNvSpPr/>
          <p:nvPr/>
        </p:nvSpPr>
        <p:spPr bwMode="white">
          <a:xfrm>
            <a:off x="6977142" y="4906782"/>
            <a:ext cx="1190477" cy="543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8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3804C7-C3F5-5C27-0838-4F00580EE9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3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516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5CBE3-5318-F6E3-1DC6-1331A5C7B6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F07024-3605-80C6-284E-D89709FCB379}"/>
              </a:ext>
            </a:extLst>
          </p:cNvPr>
          <p:cNvSpPr/>
          <p:nvPr/>
        </p:nvSpPr>
        <p:spPr bwMode="white">
          <a:xfrm>
            <a:off x="645328" y="1114940"/>
            <a:ext cx="9555128" cy="152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A52C885-9288-76F4-D5A6-22EBA663F2DF}"/>
              </a:ext>
            </a:extLst>
          </p:cNvPr>
          <p:cNvSpPr/>
          <p:nvPr/>
        </p:nvSpPr>
        <p:spPr bwMode="white">
          <a:xfrm>
            <a:off x="681904" y="3154235"/>
            <a:ext cx="4428571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142DF71-A27C-E7C6-27CE-D9869BF8B2F7}"/>
              </a:ext>
            </a:extLst>
          </p:cNvPr>
          <p:cNvSpPr/>
          <p:nvPr/>
        </p:nvSpPr>
        <p:spPr bwMode="white">
          <a:xfrm>
            <a:off x="551384" y="4026368"/>
            <a:ext cx="6635282" cy="56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78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812F7-06E2-B05F-32F4-35912019F8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20688"/>
            <a:ext cx="7905564" cy="6068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443DB9-0603-4F1C-EDA2-8DBB32C8B5EA}"/>
              </a:ext>
            </a:extLst>
          </p:cNvPr>
          <p:cNvSpPr/>
          <p:nvPr/>
        </p:nvSpPr>
        <p:spPr bwMode="white">
          <a:xfrm>
            <a:off x="2135560" y="5301208"/>
            <a:ext cx="18722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72ACF45-63D8-4EDE-97C6-E5E4D7B617C9}"/>
              </a:ext>
            </a:extLst>
          </p:cNvPr>
          <p:cNvSpPr/>
          <p:nvPr/>
        </p:nvSpPr>
        <p:spPr bwMode="white">
          <a:xfrm>
            <a:off x="2207568" y="6093296"/>
            <a:ext cx="734481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443DB9-0603-4F1C-EDA2-8DBB32C8B5EA}"/>
              </a:ext>
            </a:extLst>
          </p:cNvPr>
          <p:cNvSpPr/>
          <p:nvPr/>
        </p:nvSpPr>
        <p:spPr bwMode="white">
          <a:xfrm>
            <a:off x="4079776" y="5301208"/>
            <a:ext cx="30963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10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