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428" y="3052809"/>
            <a:ext cx="4857143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B9C4C-E806-59E3-CE23-0B3D81E90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DCE0C-985F-FFF3-A5BC-6D379B23FE57}"/>
              </a:ext>
            </a:extLst>
          </p:cNvPr>
          <p:cNvSpPr/>
          <p:nvPr/>
        </p:nvSpPr>
        <p:spPr bwMode="white">
          <a:xfrm>
            <a:off x="1291428" y="3087064"/>
            <a:ext cx="3923809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E3FDD-B9FA-044B-CAE7-7D2207FDF984}"/>
              </a:ext>
            </a:extLst>
          </p:cNvPr>
          <p:cNvSpPr/>
          <p:nvPr/>
        </p:nvSpPr>
        <p:spPr bwMode="white">
          <a:xfrm>
            <a:off x="1127448" y="3861048"/>
            <a:ext cx="4306837" cy="54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C7F3EC-B1D5-1704-8321-3D0FBAB969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104111" y="2492896"/>
            <a:ext cx="4867969" cy="2191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788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1728F-C1B8-32E1-D825-6DF7DD26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7987608" cy="60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6A632B-E40C-BB1C-6C00-72ACE0BA6710}"/>
              </a:ext>
            </a:extLst>
          </p:cNvPr>
          <p:cNvSpPr/>
          <p:nvPr/>
        </p:nvSpPr>
        <p:spPr bwMode="white">
          <a:xfrm>
            <a:off x="3198407" y="4149079"/>
            <a:ext cx="1745465" cy="50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006558-04C0-1DCA-5EE1-A6EF506DA2AB}"/>
              </a:ext>
            </a:extLst>
          </p:cNvPr>
          <p:cNvSpPr/>
          <p:nvPr/>
        </p:nvSpPr>
        <p:spPr bwMode="white">
          <a:xfrm>
            <a:off x="2711623" y="4869159"/>
            <a:ext cx="1974315" cy="49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730C44-0743-08C9-4EA7-7FD6B2A9D8B8}"/>
              </a:ext>
            </a:extLst>
          </p:cNvPr>
          <p:cNvSpPr/>
          <p:nvPr/>
        </p:nvSpPr>
        <p:spPr bwMode="white">
          <a:xfrm>
            <a:off x="2855640" y="5584232"/>
            <a:ext cx="3312368" cy="43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9B7294-A293-7F30-EDEE-1EA1E76765C6}"/>
              </a:ext>
            </a:extLst>
          </p:cNvPr>
          <p:cNvSpPr/>
          <p:nvPr/>
        </p:nvSpPr>
        <p:spPr bwMode="white">
          <a:xfrm>
            <a:off x="2711624" y="6237312"/>
            <a:ext cx="70567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A5E33-39CE-4297-1596-BB305EBC8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5DA91F-826C-2DAF-C5A6-BCF3FBF9BCC8}"/>
              </a:ext>
            </a:extLst>
          </p:cNvPr>
          <p:cNvSpPr/>
          <p:nvPr/>
        </p:nvSpPr>
        <p:spPr bwMode="white">
          <a:xfrm>
            <a:off x="1055441" y="4581128"/>
            <a:ext cx="388843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C3B783-3A20-CA9C-AD61-F74DFBB7BCE8}"/>
              </a:ext>
            </a:extLst>
          </p:cNvPr>
          <p:cNvSpPr/>
          <p:nvPr/>
        </p:nvSpPr>
        <p:spPr bwMode="white">
          <a:xfrm>
            <a:off x="1245929" y="5503088"/>
            <a:ext cx="3625936" cy="3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DD2B7A-CEBC-784F-6F4E-E647FA0255C3}"/>
              </a:ext>
            </a:extLst>
          </p:cNvPr>
          <p:cNvSpPr/>
          <p:nvPr/>
        </p:nvSpPr>
        <p:spPr bwMode="white">
          <a:xfrm>
            <a:off x="1245929" y="6272203"/>
            <a:ext cx="4950414" cy="40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5DA91F-826C-2DAF-C5A6-BCF3FBF9BCC8}"/>
              </a:ext>
            </a:extLst>
          </p:cNvPr>
          <p:cNvSpPr/>
          <p:nvPr/>
        </p:nvSpPr>
        <p:spPr bwMode="white">
          <a:xfrm>
            <a:off x="5015880" y="4581128"/>
            <a:ext cx="396043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3B783-3A20-CA9C-AD61-F74DFBB7BCE8}"/>
              </a:ext>
            </a:extLst>
          </p:cNvPr>
          <p:cNvSpPr/>
          <p:nvPr/>
        </p:nvSpPr>
        <p:spPr bwMode="white">
          <a:xfrm>
            <a:off x="5015880" y="5503088"/>
            <a:ext cx="3888431" cy="3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8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DEBE9-95A1-389C-B8E2-2ECE219DF1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5DEE4-23A1-78B8-22F4-5071A5844AFB}"/>
              </a:ext>
            </a:extLst>
          </p:cNvPr>
          <p:cNvSpPr/>
          <p:nvPr/>
        </p:nvSpPr>
        <p:spPr bwMode="white">
          <a:xfrm>
            <a:off x="1329523" y="2125700"/>
            <a:ext cx="4600000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B823EF-1D82-06D1-F986-FEE59F0C0862}"/>
              </a:ext>
            </a:extLst>
          </p:cNvPr>
          <p:cNvSpPr/>
          <p:nvPr/>
        </p:nvSpPr>
        <p:spPr bwMode="white">
          <a:xfrm>
            <a:off x="1329523" y="2964755"/>
            <a:ext cx="8006837" cy="4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8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11FC6-08A4-C44C-9D55-AE4B79612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65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6DF76-9076-24C5-0EB0-3A69C3FF5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63012C-1CB6-B77F-46C8-0F7349A484AA}"/>
              </a:ext>
            </a:extLst>
          </p:cNvPr>
          <p:cNvSpPr/>
          <p:nvPr/>
        </p:nvSpPr>
        <p:spPr bwMode="white">
          <a:xfrm>
            <a:off x="1205714" y="1238906"/>
            <a:ext cx="2114285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CB581-5395-AD67-24F6-1E2B1D912E89}"/>
              </a:ext>
            </a:extLst>
          </p:cNvPr>
          <p:cNvSpPr/>
          <p:nvPr/>
        </p:nvSpPr>
        <p:spPr bwMode="white">
          <a:xfrm>
            <a:off x="5605714" y="1238906"/>
            <a:ext cx="2828571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F5BA2C-F84D-2388-159F-4D244C590593}"/>
              </a:ext>
            </a:extLst>
          </p:cNvPr>
          <p:cNvSpPr/>
          <p:nvPr/>
        </p:nvSpPr>
        <p:spPr bwMode="white">
          <a:xfrm>
            <a:off x="681904" y="2125418"/>
            <a:ext cx="1866666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251743-9B3D-D349-C0F0-495971A63C26}"/>
              </a:ext>
            </a:extLst>
          </p:cNvPr>
          <p:cNvSpPr/>
          <p:nvPr/>
        </p:nvSpPr>
        <p:spPr bwMode="white">
          <a:xfrm>
            <a:off x="5186666" y="2125418"/>
            <a:ext cx="2019047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0B0995-837D-D704-BF74-60772B9D3975}"/>
              </a:ext>
            </a:extLst>
          </p:cNvPr>
          <p:cNvSpPr/>
          <p:nvPr/>
        </p:nvSpPr>
        <p:spPr bwMode="white">
          <a:xfrm>
            <a:off x="681904" y="2983333"/>
            <a:ext cx="3866666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0734C2-FBDF-DF8C-485F-CE6CF04D211B}"/>
              </a:ext>
            </a:extLst>
          </p:cNvPr>
          <p:cNvSpPr/>
          <p:nvPr/>
        </p:nvSpPr>
        <p:spPr bwMode="white">
          <a:xfrm>
            <a:off x="5186666" y="2973800"/>
            <a:ext cx="2209523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2AC4F0-515A-EDEE-FE17-8A4182ADC49C}"/>
              </a:ext>
            </a:extLst>
          </p:cNvPr>
          <p:cNvSpPr/>
          <p:nvPr/>
        </p:nvSpPr>
        <p:spPr bwMode="white">
          <a:xfrm>
            <a:off x="691048" y="3841247"/>
            <a:ext cx="9365392" cy="145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71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64334-A81F-F243-79E0-FBF84E7EB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48680"/>
            <a:ext cx="8832976" cy="391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3C7F3EC-B1D5-1704-8321-3D0FBAB969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3791744" y="4327256"/>
            <a:ext cx="5400600" cy="243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877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C6728-A017-EDAB-ABC9-67E074E3F9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793824"/>
            <a:ext cx="78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3B0FE0-F7E4-2BE7-E451-7A90191C1E32}"/>
              </a:ext>
            </a:extLst>
          </p:cNvPr>
          <p:cNvSpPr/>
          <p:nvPr/>
        </p:nvSpPr>
        <p:spPr bwMode="white">
          <a:xfrm>
            <a:off x="966807" y="2349646"/>
            <a:ext cx="1816787" cy="34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721A6-F33A-5980-24CF-30EEC83608B2}"/>
              </a:ext>
            </a:extLst>
          </p:cNvPr>
          <p:cNvSpPr/>
          <p:nvPr/>
        </p:nvSpPr>
        <p:spPr bwMode="white">
          <a:xfrm>
            <a:off x="952991" y="2999634"/>
            <a:ext cx="6583169" cy="31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D78C74-20E5-3A35-C373-039B5C61A78B}"/>
              </a:ext>
            </a:extLst>
          </p:cNvPr>
          <p:cNvSpPr/>
          <p:nvPr/>
        </p:nvSpPr>
        <p:spPr bwMode="white">
          <a:xfrm>
            <a:off x="966807" y="3621963"/>
            <a:ext cx="1528793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99FA95-C65A-1374-E91A-E4D59035F47A}"/>
              </a:ext>
            </a:extLst>
          </p:cNvPr>
          <p:cNvSpPr/>
          <p:nvPr/>
        </p:nvSpPr>
        <p:spPr bwMode="white">
          <a:xfrm>
            <a:off x="952991" y="4278866"/>
            <a:ext cx="7159233" cy="31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9DC6D7-5EBD-D145-CF36-7E2EE36EDA01}"/>
              </a:ext>
            </a:extLst>
          </p:cNvPr>
          <p:cNvSpPr/>
          <p:nvPr/>
        </p:nvSpPr>
        <p:spPr bwMode="white">
          <a:xfrm>
            <a:off x="939176" y="4835000"/>
            <a:ext cx="134040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07B4E6-52ED-002E-51DE-B370C5DE65F3}"/>
              </a:ext>
            </a:extLst>
          </p:cNvPr>
          <p:cNvSpPr/>
          <p:nvPr/>
        </p:nvSpPr>
        <p:spPr bwMode="white">
          <a:xfrm>
            <a:off x="952991" y="5558096"/>
            <a:ext cx="6943209" cy="4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4D43CC7-AC8E-A652-137E-B709B5ABC696}"/>
              </a:ext>
            </a:extLst>
          </p:cNvPr>
          <p:cNvSpPr/>
          <p:nvPr/>
        </p:nvSpPr>
        <p:spPr bwMode="white">
          <a:xfrm>
            <a:off x="939176" y="6194256"/>
            <a:ext cx="5229307" cy="35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3C7F3EC-B1D5-1704-8321-3D0FBAB969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752184" y="1738370"/>
            <a:ext cx="4176464" cy="18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787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8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1AB5F-EE99-30F1-1BC7-34337C4EA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46612-9CED-09C1-AA13-11912D74A4F1}"/>
              </a:ext>
            </a:extLst>
          </p:cNvPr>
          <p:cNvSpPr/>
          <p:nvPr/>
        </p:nvSpPr>
        <p:spPr bwMode="white">
          <a:xfrm>
            <a:off x="1367618" y="3032332"/>
            <a:ext cx="6312557" cy="4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27667-FE4D-C9F3-710D-385FFB176553}"/>
              </a:ext>
            </a:extLst>
          </p:cNvPr>
          <p:cNvSpPr/>
          <p:nvPr/>
        </p:nvSpPr>
        <p:spPr bwMode="white">
          <a:xfrm>
            <a:off x="1358095" y="3909881"/>
            <a:ext cx="6610113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77179C-B7EF-0719-E1F1-A05FF397FA72}"/>
              </a:ext>
            </a:extLst>
          </p:cNvPr>
          <p:cNvSpPr/>
          <p:nvPr/>
        </p:nvSpPr>
        <p:spPr bwMode="white">
          <a:xfrm>
            <a:off x="1329523" y="4796969"/>
            <a:ext cx="6638685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6F8244A-E1AD-7994-227A-09C7E8F467B2}"/>
              </a:ext>
            </a:extLst>
          </p:cNvPr>
          <p:cNvSpPr/>
          <p:nvPr/>
        </p:nvSpPr>
        <p:spPr bwMode="white">
          <a:xfrm>
            <a:off x="1329523" y="5703133"/>
            <a:ext cx="9951053" cy="4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3C7F3EC-B1D5-1704-8321-3D0FBAB969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961476" y="1916832"/>
            <a:ext cx="4183196" cy="18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188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