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1" r:id="rId6"/>
    <p:sldId id="330" r:id="rId7"/>
    <p:sldId id="329" r:id="rId8"/>
    <p:sldId id="328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8381" y="3086143"/>
            <a:ext cx="6895238" cy="685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DD449A-2682-6A9C-E297-E496AF4381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2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39AEFE-E5D7-0FC8-3B8A-2459FDCC2DFB}"/>
              </a:ext>
            </a:extLst>
          </p:cNvPr>
          <p:cNvSpPr/>
          <p:nvPr/>
        </p:nvSpPr>
        <p:spPr bwMode="white">
          <a:xfrm>
            <a:off x="681904" y="1305884"/>
            <a:ext cx="4477992" cy="476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CDC652-24C9-715F-B268-86D26D0280AF}"/>
              </a:ext>
            </a:extLst>
          </p:cNvPr>
          <p:cNvSpPr/>
          <p:nvPr/>
        </p:nvSpPr>
        <p:spPr bwMode="white">
          <a:xfrm>
            <a:off x="681904" y="2116745"/>
            <a:ext cx="9446544" cy="65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4404D8D-1E58-60B5-65CB-84039A9EAE1D}"/>
              </a:ext>
            </a:extLst>
          </p:cNvPr>
          <p:cNvSpPr/>
          <p:nvPr/>
        </p:nvSpPr>
        <p:spPr bwMode="white">
          <a:xfrm>
            <a:off x="681905" y="3108856"/>
            <a:ext cx="3037832" cy="680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0A4DC1F-14BA-786F-8676-4A9ED626B3EE}"/>
              </a:ext>
            </a:extLst>
          </p:cNvPr>
          <p:cNvSpPr/>
          <p:nvPr/>
        </p:nvSpPr>
        <p:spPr bwMode="white">
          <a:xfrm>
            <a:off x="681904" y="4310842"/>
            <a:ext cx="8222408" cy="630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0A4DC1F-14BA-786F-8676-4A9ED626B3EE}"/>
              </a:ext>
            </a:extLst>
          </p:cNvPr>
          <p:cNvSpPr/>
          <p:nvPr/>
        </p:nvSpPr>
        <p:spPr bwMode="white">
          <a:xfrm>
            <a:off x="3757832" y="3108857"/>
            <a:ext cx="6370616" cy="679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681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3" grpId="0" animBg="1"/>
      <p:bldP spid="18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A20995-653D-773C-63FE-C33898E3351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945"/>
          <a:stretch/>
        </p:blipFill>
        <p:spPr>
          <a:xfrm>
            <a:off x="551384" y="908720"/>
            <a:ext cx="73922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7DD9EC-31B9-CA2E-784F-04A29DA57DAE}"/>
              </a:ext>
            </a:extLst>
          </p:cNvPr>
          <p:cNvSpPr/>
          <p:nvPr/>
        </p:nvSpPr>
        <p:spPr bwMode="white">
          <a:xfrm>
            <a:off x="4390277" y="4027634"/>
            <a:ext cx="312670" cy="39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7ABA70-2273-E6E4-45F8-B56309769401}"/>
              </a:ext>
            </a:extLst>
          </p:cNvPr>
          <p:cNvSpPr/>
          <p:nvPr/>
        </p:nvSpPr>
        <p:spPr bwMode="white">
          <a:xfrm>
            <a:off x="3573861" y="5018041"/>
            <a:ext cx="859842" cy="39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DBEA04F-ABF1-E974-744F-C5EBF0D8A8F8}"/>
              </a:ext>
            </a:extLst>
          </p:cNvPr>
          <p:cNvSpPr/>
          <p:nvPr/>
        </p:nvSpPr>
        <p:spPr bwMode="white">
          <a:xfrm>
            <a:off x="4650835" y="6008448"/>
            <a:ext cx="312670" cy="382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69902A-4080-744B-0900-64160D3D65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7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22F697-6A45-A6DF-0F59-8B8CFAD8000C}"/>
              </a:ext>
            </a:extLst>
          </p:cNvPr>
          <p:cNvSpPr/>
          <p:nvPr/>
        </p:nvSpPr>
        <p:spPr bwMode="white">
          <a:xfrm>
            <a:off x="3900952" y="1334211"/>
            <a:ext cx="895238" cy="42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94EC25-3853-F916-751A-7CE564C48275}"/>
              </a:ext>
            </a:extLst>
          </p:cNvPr>
          <p:cNvSpPr/>
          <p:nvPr/>
        </p:nvSpPr>
        <p:spPr bwMode="white">
          <a:xfrm>
            <a:off x="2948571" y="2411314"/>
            <a:ext cx="1247619" cy="42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5EE922-814D-9035-1C45-BCEA4A6F1503}"/>
              </a:ext>
            </a:extLst>
          </p:cNvPr>
          <p:cNvSpPr/>
          <p:nvPr/>
        </p:nvSpPr>
        <p:spPr bwMode="white">
          <a:xfrm>
            <a:off x="3853333" y="3507481"/>
            <a:ext cx="342857" cy="42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4B53B3-D926-F03D-E426-F292FECB4D19}"/>
              </a:ext>
            </a:extLst>
          </p:cNvPr>
          <p:cNvSpPr/>
          <p:nvPr/>
        </p:nvSpPr>
        <p:spPr bwMode="white">
          <a:xfrm>
            <a:off x="4196190" y="4594116"/>
            <a:ext cx="600000" cy="419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418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07CDD4-132A-C55F-2A7E-4D975395FC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45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671126-B83C-05F1-F590-46FC4D27EBA3}"/>
              </a:ext>
            </a:extLst>
          </p:cNvPr>
          <p:cNvSpPr/>
          <p:nvPr/>
        </p:nvSpPr>
        <p:spPr bwMode="white">
          <a:xfrm>
            <a:off x="3497037" y="2795699"/>
            <a:ext cx="568030" cy="406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051D19-A2FC-C94D-5ABC-5D3000ED880D}"/>
              </a:ext>
            </a:extLst>
          </p:cNvPr>
          <p:cNvSpPr/>
          <p:nvPr/>
        </p:nvSpPr>
        <p:spPr bwMode="white">
          <a:xfrm>
            <a:off x="3785561" y="4285354"/>
            <a:ext cx="559014" cy="42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0A86D4-24BD-0FDD-8641-A16AB1E936EB}"/>
              </a:ext>
            </a:extLst>
          </p:cNvPr>
          <p:cNvSpPr/>
          <p:nvPr/>
        </p:nvSpPr>
        <p:spPr bwMode="white">
          <a:xfrm>
            <a:off x="3497037" y="5793065"/>
            <a:ext cx="568030" cy="41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AA633D4F-C91F-A4C2-549D-9DE289F4A9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39" r="55556" b="8806"/>
          <a:stretch/>
        </p:blipFill>
        <p:spPr>
          <a:xfrm>
            <a:off x="7026758" y="2413587"/>
            <a:ext cx="4799936" cy="2664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E19A5F3-B5B5-35D0-FF42-09ADF5D42920}"/>
              </a:ext>
            </a:extLst>
          </p:cNvPr>
          <p:cNvSpPr/>
          <p:nvPr/>
        </p:nvSpPr>
        <p:spPr bwMode="white">
          <a:xfrm>
            <a:off x="9521996" y="2708920"/>
            <a:ext cx="590476" cy="43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4DF1DEA-66E6-B0FE-86E1-D9978CDEFF95}"/>
              </a:ext>
            </a:extLst>
          </p:cNvPr>
          <p:cNvSpPr/>
          <p:nvPr/>
        </p:nvSpPr>
        <p:spPr bwMode="white">
          <a:xfrm flipV="1">
            <a:off x="9264853" y="4285354"/>
            <a:ext cx="504761" cy="42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31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BEB80D-A7FA-088B-DCA9-F4CA11CAF6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0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2998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BB8280-246C-59C4-953C-7C28C93C21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6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1B1991-E1E7-265E-FC03-32C6459AE002}"/>
              </a:ext>
            </a:extLst>
          </p:cNvPr>
          <p:cNvSpPr/>
          <p:nvPr/>
        </p:nvSpPr>
        <p:spPr bwMode="white">
          <a:xfrm>
            <a:off x="681904" y="1305888"/>
            <a:ext cx="4133333" cy="4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486E8B-A42C-AC5F-0AA7-837965F41FE7}"/>
              </a:ext>
            </a:extLst>
          </p:cNvPr>
          <p:cNvSpPr/>
          <p:nvPr/>
        </p:nvSpPr>
        <p:spPr bwMode="white">
          <a:xfrm>
            <a:off x="681904" y="2345712"/>
            <a:ext cx="3676190" cy="400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0A5D9A-F825-5104-F18B-9DA63B1FB036}"/>
              </a:ext>
            </a:extLst>
          </p:cNvPr>
          <p:cNvSpPr/>
          <p:nvPr/>
        </p:nvSpPr>
        <p:spPr bwMode="white">
          <a:xfrm>
            <a:off x="681904" y="3309218"/>
            <a:ext cx="6350200" cy="551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43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6EE601-1D18-A689-2333-D582C35E96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620688"/>
            <a:ext cx="7567188" cy="5998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CCBCA6-0118-60F3-32BB-795FB3815E13}"/>
              </a:ext>
            </a:extLst>
          </p:cNvPr>
          <p:cNvSpPr/>
          <p:nvPr/>
        </p:nvSpPr>
        <p:spPr bwMode="white">
          <a:xfrm>
            <a:off x="2657211" y="4653136"/>
            <a:ext cx="329477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6A9EC96-6288-BCC1-F0E4-CDA261FF6FD7}"/>
              </a:ext>
            </a:extLst>
          </p:cNvPr>
          <p:cNvSpPr/>
          <p:nvPr/>
        </p:nvSpPr>
        <p:spPr bwMode="white">
          <a:xfrm>
            <a:off x="2692251" y="5373216"/>
            <a:ext cx="2971701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2914E65-04CF-A743-B983-EC456B27C7A9}"/>
              </a:ext>
            </a:extLst>
          </p:cNvPr>
          <p:cNvSpPr/>
          <p:nvPr/>
        </p:nvSpPr>
        <p:spPr bwMode="white">
          <a:xfrm>
            <a:off x="2855640" y="6093296"/>
            <a:ext cx="4104456" cy="525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A9EC96-6288-BCC1-F0E4-CDA261FF6FD7}"/>
              </a:ext>
            </a:extLst>
          </p:cNvPr>
          <p:cNvSpPr/>
          <p:nvPr/>
        </p:nvSpPr>
        <p:spPr bwMode="white">
          <a:xfrm>
            <a:off x="5807968" y="5373216"/>
            <a:ext cx="316835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818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7085C7-7B58-905A-3E75-5CCE167E8A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692696"/>
            <a:ext cx="8112786" cy="3072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B9B826D8-5F83-5C59-D85A-DC8CE4F453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8" b="7160"/>
          <a:stretch/>
        </p:blipFill>
        <p:spPr>
          <a:xfrm>
            <a:off x="4007768" y="3140968"/>
            <a:ext cx="6527244" cy="3557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98425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57279A-0AB3-ABC0-E836-F9F9A81A3F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29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DCBDF0-87CE-70DF-7614-1BBD5BEA4FBD}"/>
              </a:ext>
            </a:extLst>
          </p:cNvPr>
          <p:cNvSpPr/>
          <p:nvPr/>
        </p:nvSpPr>
        <p:spPr bwMode="white">
          <a:xfrm>
            <a:off x="682635" y="2131480"/>
            <a:ext cx="9229789" cy="1513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A418962-C516-1DD1-5791-F17662041D11}"/>
              </a:ext>
            </a:extLst>
          </p:cNvPr>
          <p:cNvSpPr/>
          <p:nvPr/>
        </p:nvSpPr>
        <p:spPr bwMode="white">
          <a:xfrm>
            <a:off x="479377" y="4055341"/>
            <a:ext cx="6826174" cy="507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A01DC7B-01E6-5635-8E77-F084531B82D2}"/>
              </a:ext>
            </a:extLst>
          </p:cNvPr>
          <p:cNvSpPr/>
          <p:nvPr/>
        </p:nvSpPr>
        <p:spPr bwMode="white">
          <a:xfrm>
            <a:off x="682635" y="5086285"/>
            <a:ext cx="9013765" cy="467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68A7296-8EB6-2D00-64B1-C7B88F7B2AAF}"/>
              </a:ext>
            </a:extLst>
          </p:cNvPr>
          <p:cNvSpPr/>
          <p:nvPr/>
        </p:nvSpPr>
        <p:spPr bwMode="white">
          <a:xfrm>
            <a:off x="682635" y="6077454"/>
            <a:ext cx="7357581" cy="467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9916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6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2023-12-13T01:32:54Z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