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143" y="3076619"/>
            <a:ext cx="6685714" cy="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DA60D-1DF5-8897-DB6C-A177B646CC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7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BC6CB7-CB0B-AB11-3533-034AFF9B29FF}"/>
              </a:ext>
            </a:extLst>
          </p:cNvPr>
          <p:cNvSpPr/>
          <p:nvPr/>
        </p:nvSpPr>
        <p:spPr bwMode="white">
          <a:xfrm>
            <a:off x="1666420" y="4221089"/>
            <a:ext cx="6013755" cy="58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F222F9-E43D-492B-C9C9-53B2683534B5}"/>
              </a:ext>
            </a:extLst>
          </p:cNvPr>
          <p:cNvSpPr/>
          <p:nvPr/>
        </p:nvSpPr>
        <p:spPr bwMode="white">
          <a:xfrm>
            <a:off x="1559496" y="5190652"/>
            <a:ext cx="8856984" cy="154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3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977C4-64CE-9BB2-2B2B-EF2595C89E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8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1E3400-8E99-22C2-46A5-EB3E84D28354}"/>
              </a:ext>
            </a:extLst>
          </p:cNvPr>
          <p:cNvSpPr/>
          <p:nvPr/>
        </p:nvSpPr>
        <p:spPr bwMode="white">
          <a:xfrm>
            <a:off x="1671258" y="6157714"/>
            <a:ext cx="2888054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D1162B-372F-025E-A564-EF9F15AD00CB}"/>
              </a:ext>
            </a:extLst>
          </p:cNvPr>
          <p:cNvSpPr/>
          <p:nvPr/>
        </p:nvSpPr>
        <p:spPr bwMode="white">
          <a:xfrm>
            <a:off x="5964775" y="6021288"/>
            <a:ext cx="4595721" cy="52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14475-C10E-1020-FCE0-BD9D804DE4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/>
        </p:blipFill>
        <p:spPr>
          <a:xfrm>
            <a:off x="720000" y="972000"/>
            <a:ext cx="6888168" cy="198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2C663B-822A-F41A-A4F8-6050FAB07284}"/>
              </a:ext>
            </a:extLst>
          </p:cNvPr>
          <p:cNvSpPr/>
          <p:nvPr/>
        </p:nvSpPr>
        <p:spPr bwMode="white">
          <a:xfrm>
            <a:off x="1548571" y="2051383"/>
            <a:ext cx="638095" cy="51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14B0AA-C7B7-D55D-8E93-C8B1322E3007}"/>
              </a:ext>
            </a:extLst>
          </p:cNvPr>
          <p:cNvSpPr/>
          <p:nvPr/>
        </p:nvSpPr>
        <p:spPr bwMode="white">
          <a:xfrm>
            <a:off x="3805714" y="1994070"/>
            <a:ext cx="561904" cy="55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67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9908C-BF2E-8870-3FC7-430A1A80B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0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4B0B28-38EB-AF7A-7463-6B0E63B52E1E}"/>
              </a:ext>
            </a:extLst>
          </p:cNvPr>
          <p:cNvSpPr/>
          <p:nvPr/>
        </p:nvSpPr>
        <p:spPr bwMode="white">
          <a:xfrm>
            <a:off x="7412600" y="3667439"/>
            <a:ext cx="1441484" cy="4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2F7543-5611-CA28-4CA5-BA4059970122}"/>
              </a:ext>
            </a:extLst>
          </p:cNvPr>
          <p:cNvSpPr/>
          <p:nvPr/>
        </p:nvSpPr>
        <p:spPr bwMode="white">
          <a:xfrm>
            <a:off x="4787042" y="4774801"/>
            <a:ext cx="1038211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745BE8-05A5-B8FA-DCEE-AED6886B64EE}"/>
              </a:ext>
            </a:extLst>
          </p:cNvPr>
          <p:cNvSpPr/>
          <p:nvPr/>
        </p:nvSpPr>
        <p:spPr bwMode="white">
          <a:xfrm>
            <a:off x="2496113" y="5864995"/>
            <a:ext cx="755062" cy="38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4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C83637-45D3-6930-DE19-ED35BA0324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513C34-F6D0-300B-79C1-FC023C4B8EEE}"/>
              </a:ext>
            </a:extLst>
          </p:cNvPr>
          <p:cNvSpPr/>
          <p:nvPr/>
        </p:nvSpPr>
        <p:spPr bwMode="white">
          <a:xfrm>
            <a:off x="6015238" y="3001522"/>
            <a:ext cx="495237" cy="48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81A31D-1639-9D5A-6C6C-37C9CE2A9B9D}"/>
              </a:ext>
            </a:extLst>
          </p:cNvPr>
          <p:cNvSpPr/>
          <p:nvPr/>
        </p:nvSpPr>
        <p:spPr bwMode="white">
          <a:xfrm>
            <a:off x="5996190" y="3754256"/>
            <a:ext cx="571428" cy="45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79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8F683-896B-1B37-BF5E-D9AD928A17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6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6E6EAF-69B8-0F97-0290-934F8042ABD2}"/>
              </a:ext>
            </a:extLst>
          </p:cNvPr>
          <p:cNvSpPr/>
          <p:nvPr/>
        </p:nvSpPr>
        <p:spPr bwMode="white">
          <a:xfrm>
            <a:off x="1552992" y="5380793"/>
            <a:ext cx="5191079" cy="35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259CB7-125D-B657-757A-006E3EC9CD13}"/>
              </a:ext>
            </a:extLst>
          </p:cNvPr>
          <p:cNvSpPr/>
          <p:nvPr/>
        </p:nvSpPr>
        <p:spPr bwMode="white">
          <a:xfrm>
            <a:off x="1568418" y="6183796"/>
            <a:ext cx="7839949" cy="39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3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D921E3-A248-CEE8-F04D-7B8353FAB1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9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3CF397-F72A-DB51-C581-E9FEFD5A1240}"/>
              </a:ext>
            </a:extLst>
          </p:cNvPr>
          <p:cNvSpPr/>
          <p:nvPr/>
        </p:nvSpPr>
        <p:spPr bwMode="white">
          <a:xfrm>
            <a:off x="1415481" y="4194438"/>
            <a:ext cx="3147540" cy="54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EEE2C8-815D-3D2A-49AA-18F0EBF9FD40}"/>
              </a:ext>
            </a:extLst>
          </p:cNvPr>
          <p:cNvSpPr/>
          <p:nvPr/>
        </p:nvSpPr>
        <p:spPr bwMode="white">
          <a:xfrm>
            <a:off x="1658820" y="5256878"/>
            <a:ext cx="4764293" cy="41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1C1482-3341-5C8E-236B-EFAC5B7C5261}"/>
              </a:ext>
            </a:extLst>
          </p:cNvPr>
          <p:cNvSpPr/>
          <p:nvPr/>
        </p:nvSpPr>
        <p:spPr bwMode="white">
          <a:xfrm>
            <a:off x="1693916" y="6161268"/>
            <a:ext cx="7714452" cy="43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02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76080-0E52-9040-16B9-766B7FCFEE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476672"/>
            <a:ext cx="8501824" cy="4879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9BEB95C-8D9A-1CCA-91B2-E1352DBC36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1" b="6817"/>
          <a:stretch/>
        </p:blipFill>
        <p:spPr>
          <a:xfrm>
            <a:off x="5519936" y="4600034"/>
            <a:ext cx="3841024" cy="2088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109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C8155-F028-3079-BC4A-2CECEAFC40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12" y="1083475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61A2AF-89A2-2312-1A51-25D02EDF4426}"/>
              </a:ext>
            </a:extLst>
          </p:cNvPr>
          <p:cNvSpPr/>
          <p:nvPr/>
        </p:nvSpPr>
        <p:spPr bwMode="white">
          <a:xfrm>
            <a:off x="839416" y="1340768"/>
            <a:ext cx="5798736" cy="5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70437E-8250-42F8-73C9-2CB37483BCD5}"/>
              </a:ext>
            </a:extLst>
          </p:cNvPr>
          <p:cNvSpPr/>
          <p:nvPr/>
        </p:nvSpPr>
        <p:spPr bwMode="white">
          <a:xfrm>
            <a:off x="335360" y="2217474"/>
            <a:ext cx="5704056" cy="56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7A622B-DD22-4E22-4434-EB5F36E04270}"/>
              </a:ext>
            </a:extLst>
          </p:cNvPr>
          <p:cNvSpPr/>
          <p:nvPr/>
        </p:nvSpPr>
        <p:spPr bwMode="white">
          <a:xfrm>
            <a:off x="839416" y="3322885"/>
            <a:ext cx="9505056" cy="159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69BEB95C-8D9A-1CCA-91B2-E1352DBC36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1" b="6817"/>
          <a:stretch/>
        </p:blipFill>
        <p:spPr>
          <a:xfrm>
            <a:off x="6494136" y="4107811"/>
            <a:ext cx="4068800" cy="2212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47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