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9" r:id="rId9"/>
    <p:sldId id="337" r:id="rId10"/>
    <p:sldId id="336" r:id="rId11"/>
    <p:sldId id="334" r:id="rId12"/>
    <p:sldId id="333" r:id="rId13"/>
    <p:sldId id="332" r:id="rId14"/>
    <p:sldId id="330" r:id="rId15"/>
    <p:sldId id="329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CD73C-2CA6-BD8E-A75D-8D94C04A57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3696032" y="3073791"/>
            <a:ext cx="4799936" cy="710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A6DA9-D49D-D8C7-38BA-97D4BF391E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E3EB3-FB36-8B71-50E3-0AF877D866BC}"/>
              </a:ext>
            </a:extLst>
          </p:cNvPr>
          <p:cNvSpPr/>
          <p:nvPr/>
        </p:nvSpPr>
        <p:spPr bwMode="white">
          <a:xfrm>
            <a:off x="2348571" y="1725511"/>
            <a:ext cx="904761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989FAE-2D47-2503-EB92-4E150ED2E959}"/>
              </a:ext>
            </a:extLst>
          </p:cNvPr>
          <p:cNvSpPr/>
          <p:nvPr/>
        </p:nvSpPr>
        <p:spPr bwMode="white">
          <a:xfrm>
            <a:off x="5929523" y="1725511"/>
            <a:ext cx="952380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ADDAFD-7C6E-AD0B-CE27-4BE50B030FE1}"/>
              </a:ext>
            </a:extLst>
          </p:cNvPr>
          <p:cNvSpPr/>
          <p:nvPr/>
        </p:nvSpPr>
        <p:spPr bwMode="white">
          <a:xfrm>
            <a:off x="9358095" y="1725511"/>
            <a:ext cx="961904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0DB4F3-4AFA-D41C-944A-3622583022F6}"/>
              </a:ext>
            </a:extLst>
          </p:cNvPr>
          <p:cNvSpPr/>
          <p:nvPr/>
        </p:nvSpPr>
        <p:spPr bwMode="white">
          <a:xfrm>
            <a:off x="839416" y="2335950"/>
            <a:ext cx="1440159" cy="109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8D50C8-414C-BC21-E0A9-915CEE70B428}"/>
              </a:ext>
            </a:extLst>
          </p:cNvPr>
          <p:cNvSpPr/>
          <p:nvPr/>
        </p:nvSpPr>
        <p:spPr bwMode="white">
          <a:xfrm>
            <a:off x="4367808" y="2335951"/>
            <a:ext cx="1728191" cy="115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6EBF58-7AA3-5DE9-DBCE-EEB67C6F6024}"/>
              </a:ext>
            </a:extLst>
          </p:cNvPr>
          <p:cNvSpPr/>
          <p:nvPr/>
        </p:nvSpPr>
        <p:spPr bwMode="white">
          <a:xfrm>
            <a:off x="7680176" y="2335950"/>
            <a:ext cx="1808016" cy="109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0461E68-783C-91DB-01ED-DA8D659C09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89040"/>
            <a:ext cx="10800000" cy="174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99A7A29-DF73-6C56-5A03-50F8BCB1C906}"/>
              </a:ext>
            </a:extLst>
          </p:cNvPr>
          <p:cNvSpPr/>
          <p:nvPr/>
        </p:nvSpPr>
        <p:spPr bwMode="white">
          <a:xfrm>
            <a:off x="2469146" y="3846440"/>
            <a:ext cx="790476" cy="23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32B21FC-5661-2F84-3D85-D200140F9053}"/>
              </a:ext>
            </a:extLst>
          </p:cNvPr>
          <p:cNvSpPr/>
          <p:nvPr/>
        </p:nvSpPr>
        <p:spPr bwMode="white">
          <a:xfrm>
            <a:off x="5745336" y="3846440"/>
            <a:ext cx="952380" cy="23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397157E-ACE3-E822-2984-FCE9CC688E65}"/>
              </a:ext>
            </a:extLst>
          </p:cNvPr>
          <p:cNvSpPr/>
          <p:nvPr/>
        </p:nvSpPr>
        <p:spPr bwMode="white">
          <a:xfrm>
            <a:off x="9173908" y="3846440"/>
            <a:ext cx="952380" cy="23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235AC79-831E-B6F5-70C9-88C1F8166B22}"/>
              </a:ext>
            </a:extLst>
          </p:cNvPr>
          <p:cNvSpPr/>
          <p:nvPr/>
        </p:nvSpPr>
        <p:spPr bwMode="white">
          <a:xfrm>
            <a:off x="839416" y="4365104"/>
            <a:ext cx="1829728" cy="116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80B82E7-1B25-69DF-1B53-4F2D8590F87D}"/>
              </a:ext>
            </a:extLst>
          </p:cNvPr>
          <p:cNvSpPr/>
          <p:nvPr/>
        </p:nvSpPr>
        <p:spPr bwMode="white">
          <a:xfrm>
            <a:off x="4367808" y="4365104"/>
            <a:ext cx="1377528" cy="116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59A54FE-47C9-315F-F8C6-C340970E278B}"/>
              </a:ext>
            </a:extLst>
          </p:cNvPr>
          <p:cNvSpPr/>
          <p:nvPr/>
        </p:nvSpPr>
        <p:spPr bwMode="white">
          <a:xfrm>
            <a:off x="7896200" y="4365104"/>
            <a:ext cx="1591992" cy="104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93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BB41D-1F9F-371A-25DE-C968BDDEA8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2708B5-40AF-71E7-779A-820FB1BE2DED}"/>
              </a:ext>
            </a:extLst>
          </p:cNvPr>
          <p:cNvSpPr/>
          <p:nvPr/>
        </p:nvSpPr>
        <p:spPr bwMode="white">
          <a:xfrm>
            <a:off x="2986666" y="1859740"/>
            <a:ext cx="200000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70EAFC-C957-C23E-6912-C5BEF1CA1E78}"/>
              </a:ext>
            </a:extLst>
          </p:cNvPr>
          <p:cNvSpPr/>
          <p:nvPr/>
        </p:nvSpPr>
        <p:spPr bwMode="white">
          <a:xfrm>
            <a:off x="8967619" y="1859740"/>
            <a:ext cx="200000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6A8336-F69A-357A-AF1D-83E71295E585}"/>
              </a:ext>
            </a:extLst>
          </p:cNvPr>
          <p:cNvSpPr/>
          <p:nvPr/>
        </p:nvSpPr>
        <p:spPr bwMode="white">
          <a:xfrm>
            <a:off x="2367619" y="2432475"/>
            <a:ext cx="190476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E370ED-BE8D-9904-E3B6-CB52C70B05C5}"/>
              </a:ext>
            </a:extLst>
          </p:cNvPr>
          <p:cNvSpPr/>
          <p:nvPr/>
        </p:nvSpPr>
        <p:spPr bwMode="white">
          <a:xfrm>
            <a:off x="8348571" y="2432475"/>
            <a:ext cx="209523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3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F37F9-42DA-DB46-4C5F-11A55EE3C1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67EBA-FFEC-1F38-705C-4485199228A5}"/>
              </a:ext>
            </a:extLst>
          </p:cNvPr>
          <p:cNvSpPr/>
          <p:nvPr/>
        </p:nvSpPr>
        <p:spPr bwMode="white">
          <a:xfrm>
            <a:off x="1500952" y="2276872"/>
            <a:ext cx="2578824" cy="28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AA3E96-90D3-D6AE-5B77-06FF31EBD17E}"/>
              </a:ext>
            </a:extLst>
          </p:cNvPr>
          <p:cNvSpPr/>
          <p:nvPr/>
        </p:nvSpPr>
        <p:spPr bwMode="white">
          <a:xfrm>
            <a:off x="1510476" y="2823146"/>
            <a:ext cx="3038095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67EBA-FFEC-1F38-705C-4485199228A5}"/>
              </a:ext>
            </a:extLst>
          </p:cNvPr>
          <p:cNvSpPr/>
          <p:nvPr/>
        </p:nvSpPr>
        <p:spPr bwMode="white">
          <a:xfrm>
            <a:off x="4223792" y="2276872"/>
            <a:ext cx="1800200" cy="28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A9FF5-2205-5732-6E33-0ABA329EF9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560A19-DFEB-BA82-6374-76F63F61FF38}"/>
              </a:ext>
            </a:extLst>
          </p:cNvPr>
          <p:cNvSpPr/>
          <p:nvPr/>
        </p:nvSpPr>
        <p:spPr bwMode="white">
          <a:xfrm>
            <a:off x="1481904" y="2249490"/>
            <a:ext cx="2371428" cy="2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75877F-6F06-0629-6BA6-54F906B149C3}"/>
              </a:ext>
            </a:extLst>
          </p:cNvPr>
          <p:cNvSpPr/>
          <p:nvPr/>
        </p:nvSpPr>
        <p:spPr bwMode="white">
          <a:xfrm>
            <a:off x="1500952" y="2792900"/>
            <a:ext cx="3314285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0580A4-17DF-9D43-CB45-0B341E6DD2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606676"/>
            <a:ext cx="10800000" cy="161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A99930-1C77-68C0-9986-3FDC528DF8DF}"/>
              </a:ext>
            </a:extLst>
          </p:cNvPr>
          <p:cNvSpPr/>
          <p:nvPr/>
        </p:nvSpPr>
        <p:spPr bwMode="white">
          <a:xfrm>
            <a:off x="1484011" y="4275130"/>
            <a:ext cx="2361904" cy="21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164D99-A49C-724A-33DA-1204F1B34DEC}"/>
              </a:ext>
            </a:extLst>
          </p:cNvPr>
          <p:cNvSpPr/>
          <p:nvPr/>
        </p:nvSpPr>
        <p:spPr bwMode="white">
          <a:xfrm>
            <a:off x="1512582" y="4828992"/>
            <a:ext cx="3019047" cy="25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7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214ED-6A4B-9C20-31C9-F22D57F558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6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754DF-99AE-56EF-BE53-52730A996698}"/>
              </a:ext>
            </a:extLst>
          </p:cNvPr>
          <p:cNvSpPr/>
          <p:nvPr/>
        </p:nvSpPr>
        <p:spPr bwMode="white">
          <a:xfrm>
            <a:off x="1005714" y="1660094"/>
            <a:ext cx="3190476" cy="21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0A005B-F607-DD86-1B83-354B39CDAAC7}"/>
              </a:ext>
            </a:extLst>
          </p:cNvPr>
          <p:cNvSpPr/>
          <p:nvPr/>
        </p:nvSpPr>
        <p:spPr bwMode="white">
          <a:xfrm>
            <a:off x="1024761" y="2214391"/>
            <a:ext cx="3171428" cy="24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1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25C4D-48C9-019E-F9D3-534ADE4C11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C6DDC8-CB82-A5EE-D734-D0EB97F089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74066"/>
            <a:ext cx="10800000" cy="221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D6912-3668-FDC2-D44B-0ACE1DC72A23}"/>
              </a:ext>
            </a:extLst>
          </p:cNvPr>
          <p:cNvSpPr/>
          <p:nvPr/>
        </p:nvSpPr>
        <p:spPr bwMode="white">
          <a:xfrm>
            <a:off x="1459622" y="3907461"/>
            <a:ext cx="4161904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500420-04FF-69F8-6276-FCFD71CD87F5}"/>
              </a:ext>
            </a:extLst>
          </p:cNvPr>
          <p:cNvSpPr/>
          <p:nvPr/>
        </p:nvSpPr>
        <p:spPr bwMode="white">
          <a:xfrm>
            <a:off x="1440574" y="4469414"/>
            <a:ext cx="2752380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2320D2-A606-AEFA-A87C-8E6BE93349C7}"/>
              </a:ext>
            </a:extLst>
          </p:cNvPr>
          <p:cNvSpPr/>
          <p:nvPr/>
        </p:nvSpPr>
        <p:spPr bwMode="white">
          <a:xfrm>
            <a:off x="1459622" y="5021842"/>
            <a:ext cx="5238095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24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ED84A-1B18-69B5-1A19-C6DD9AB781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3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8C91D-36D3-1FCA-A6F1-FB9EB97BDAFE}"/>
              </a:ext>
            </a:extLst>
          </p:cNvPr>
          <p:cNvSpPr/>
          <p:nvPr/>
        </p:nvSpPr>
        <p:spPr bwMode="white">
          <a:xfrm>
            <a:off x="1196190" y="1667255"/>
            <a:ext cx="4466666" cy="2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F557B6-A726-21B1-8807-D0D1D6999DE4}"/>
              </a:ext>
            </a:extLst>
          </p:cNvPr>
          <p:cNvSpPr/>
          <p:nvPr/>
        </p:nvSpPr>
        <p:spPr bwMode="white">
          <a:xfrm>
            <a:off x="1177142" y="2229174"/>
            <a:ext cx="2457142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0F4F24-8565-ED79-35EE-1E56B028F700}"/>
              </a:ext>
            </a:extLst>
          </p:cNvPr>
          <p:cNvSpPr/>
          <p:nvPr/>
        </p:nvSpPr>
        <p:spPr bwMode="white">
          <a:xfrm>
            <a:off x="1186666" y="2781568"/>
            <a:ext cx="7573630" cy="4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4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68DDC-8D9E-DDF5-A664-36A9038B12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9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7491F-ADFD-1CBF-4743-2F680DAB261E}"/>
              </a:ext>
            </a:extLst>
          </p:cNvPr>
          <p:cNvSpPr/>
          <p:nvPr/>
        </p:nvSpPr>
        <p:spPr bwMode="white">
          <a:xfrm>
            <a:off x="1043809" y="2252198"/>
            <a:ext cx="2447619" cy="24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6614F4-DEF2-D87D-40E7-226E8C7C573A}"/>
              </a:ext>
            </a:extLst>
          </p:cNvPr>
          <p:cNvSpPr/>
          <p:nvPr/>
        </p:nvSpPr>
        <p:spPr bwMode="white">
          <a:xfrm>
            <a:off x="1043809" y="2796761"/>
            <a:ext cx="3742857" cy="26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9BDD7C-91E9-F8C9-7829-5B6BF6D2DB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53886"/>
            <a:ext cx="10800000" cy="223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86655A-7DC5-74AA-387A-8F3B69CDAFFE}"/>
              </a:ext>
            </a:extLst>
          </p:cNvPr>
          <p:cNvSpPr/>
          <p:nvPr/>
        </p:nvSpPr>
        <p:spPr bwMode="white">
          <a:xfrm>
            <a:off x="1015238" y="4889026"/>
            <a:ext cx="2848514" cy="34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7C233A-C4E5-D1D3-C359-3984B4C2302F}"/>
              </a:ext>
            </a:extLst>
          </p:cNvPr>
          <p:cNvSpPr/>
          <p:nvPr/>
        </p:nvSpPr>
        <p:spPr bwMode="white">
          <a:xfrm>
            <a:off x="1034285" y="5542598"/>
            <a:ext cx="4466666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86655A-7DC5-74AA-387A-8F3B69CDAFFE}"/>
              </a:ext>
            </a:extLst>
          </p:cNvPr>
          <p:cNvSpPr/>
          <p:nvPr/>
        </p:nvSpPr>
        <p:spPr bwMode="white">
          <a:xfrm>
            <a:off x="4158990" y="4797152"/>
            <a:ext cx="2801106" cy="44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86655A-7DC5-74AA-387A-8F3B69CDAFFE}"/>
              </a:ext>
            </a:extLst>
          </p:cNvPr>
          <p:cNvSpPr/>
          <p:nvPr/>
        </p:nvSpPr>
        <p:spPr bwMode="white">
          <a:xfrm>
            <a:off x="7104112" y="4889026"/>
            <a:ext cx="3456384" cy="34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90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1B7E2-D24C-62C8-E154-1017040713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8D8A5-3371-1873-A58E-A5E2425E1507}"/>
              </a:ext>
            </a:extLst>
          </p:cNvPr>
          <p:cNvSpPr/>
          <p:nvPr/>
        </p:nvSpPr>
        <p:spPr bwMode="white">
          <a:xfrm>
            <a:off x="8005714" y="1668212"/>
            <a:ext cx="1352380" cy="30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1D06A-3BE9-5BD9-2006-75C7E9FE6871}"/>
              </a:ext>
            </a:extLst>
          </p:cNvPr>
          <p:cNvSpPr/>
          <p:nvPr/>
        </p:nvSpPr>
        <p:spPr bwMode="white">
          <a:xfrm>
            <a:off x="1967619" y="2288128"/>
            <a:ext cx="209523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B9F700-5536-F860-1723-FA3F97D69791}"/>
              </a:ext>
            </a:extLst>
          </p:cNvPr>
          <p:cNvSpPr/>
          <p:nvPr/>
        </p:nvSpPr>
        <p:spPr bwMode="white">
          <a:xfrm>
            <a:off x="3396190" y="2288128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0CC494-801E-200B-9E1C-0F05E4A3BADD}"/>
              </a:ext>
            </a:extLst>
          </p:cNvPr>
          <p:cNvSpPr/>
          <p:nvPr/>
        </p:nvSpPr>
        <p:spPr bwMode="white">
          <a:xfrm>
            <a:off x="4834285" y="2288128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9F1EA0-7A8C-C084-75AD-CC4983E259E4}"/>
              </a:ext>
            </a:extLst>
          </p:cNvPr>
          <p:cNvSpPr/>
          <p:nvPr/>
        </p:nvSpPr>
        <p:spPr bwMode="white">
          <a:xfrm>
            <a:off x="8653333" y="2879432"/>
            <a:ext cx="704761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D99312-E0D8-35F9-7F0C-757443357524}"/>
              </a:ext>
            </a:extLst>
          </p:cNvPr>
          <p:cNvSpPr/>
          <p:nvPr/>
        </p:nvSpPr>
        <p:spPr bwMode="white">
          <a:xfrm>
            <a:off x="1986666" y="3470736"/>
            <a:ext cx="152380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031AAE-0911-0D21-8739-15BAF0264985}"/>
              </a:ext>
            </a:extLst>
          </p:cNvPr>
          <p:cNvSpPr/>
          <p:nvPr/>
        </p:nvSpPr>
        <p:spPr bwMode="white">
          <a:xfrm>
            <a:off x="3405714" y="3470736"/>
            <a:ext cx="209523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4DAEA3-A4A6-08AB-55F3-BF5BA4EC49FF}"/>
              </a:ext>
            </a:extLst>
          </p:cNvPr>
          <p:cNvSpPr/>
          <p:nvPr/>
        </p:nvSpPr>
        <p:spPr bwMode="white">
          <a:xfrm>
            <a:off x="5158095" y="3470736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31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F989E-0D89-58A4-A5A5-3CD682B6BB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33C614A8-3930-0A29-9162-B58AD869BE68}"/>
              </a:ext>
            </a:extLst>
          </p:cNvPr>
          <p:cNvSpPr/>
          <p:nvPr/>
        </p:nvSpPr>
        <p:spPr bwMode="white">
          <a:xfrm>
            <a:off x="1720002" y="1916832"/>
            <a:ext cx="342857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D0C31EFE-24AA-C69E-ADCE-28CF4B2B76F0}"/>
              </a:ext>
            </a:extLst>
          </p:cNvPr>
          <p:cNvSpPr/>
          <p:nvPr/>
        </p:nvSpPr>
        <p:spPr bwMode="white">
          <a:xfrm flipV="1">
            <a:off x="5234285" y="1963382"/>
            <a:ext cx="295238" cy="23831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638E5BA6-C0FB-A304-D6A9-551C8BDB47C0}"/>
              </a:ext>
            </a:extLst>
          </p:cNvPr>
          <p:cNvSpPr/>
          <p:nvPr/>
        </p:nvSpPr>
        <p:spPr bwMode="white">
          <a:xfrm>
            <a:off x="8234285" y="1851184"/>
            <a:ext cx="342857" cy="43521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905777C5-F9C7-BCD2-7516-C49D67FF1CE1}"/>
              </a:ext>
            </a:extLst>
          </p:cNvPr>
          <p:cNvSpPr/>
          <p:nvPr/>
        </p:nvSpPr>
        <p:spPr bwMode="white">
          <a:xfrm>
            <a:off x="1529522" y="2718613"/>
            <a:ext cx="342857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4BBB5EFF-F11A-A5C0-B633-ACF61201A8A7}"/>
              </a:ext>
            </a:extLst>
          </p:cNvPr>
          <p:cNvSpPr/>
          <p:nvPr/>
        </p:nvSpPr>
        <p:spPr bwMode="white">
          <a:xfrm>
            <a:off x="5024759" y="2718613"/>
            <a:ext cx="342857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D78A6A43-54DA-072C-83A5-31D180F3F23F}"/>
              </a:ext>
            </a:extLst>
          </p:cNvPr>
          <p:cNvSpPr/>
          <p:nvPr/>
        </p:nvSpPr>
        <p:spPr bwMode="white">
          <a:xfrm>
            <a:off x="8110479" y="2718613"/>
            <a:ext cx="342858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0A0543-0933-6608-3E93-743654BD83DE}"/>
              </a:ext>
            </a:extLst>
          </p:cNvPr>
          <p:cNvSpPr/>
          <p:nvPr/>
        </p:nvSpPr>
        <p:spPr bwMode="white">
          <a:xfrm>
            <a:off x="1510476" y="4708752"/>
            <a:ext cx="838095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35619A-5C62-9E2A-8116-CBE63DDC6FF4}"/>
              </a:ext>
            </a:extLst>
          </p:cNvPr>
          <p:cNvSpPr/>
          <p:nvPr/>
        </p:nvSpPr>
        <p:spPr bwMode="white">
          <a:xfrm>
            <a:off x="3567619" y="4708752"/>
            <a:ext cx="685714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5711E9-9C9F-76AA-789D-2C0AE74B14E9}"/>
              </a:ext>
            </a:extLst>
          </p:cNvPr>
          <p:cNvSpPr/>
          <p:nvPr/>
        </p:nvSpPr>
        <p:spPr bwMode="white">
          <a:xfrm>
            <a:off x="5472380" y="4708752"/>
            <a:ext cx="857142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5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F19C0-5A7A-6371-418B-5DC3E9A229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D6D7ED-544A-8B62-92ED-E35009A689E8}"/>
              </a:ext>
            </a:extLst>
          </p:cNvPr>
          <p:cNvSpPr/>
          <p:nvPr/>
        </p:nvSpPr>
        <p:spPr bwMode="white">
          <a:xfrm>
            <a:off x="3558095" y="1649326"/>
            <a:ext cx="695238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986E2C-0D87-9401-257F-CF14BE36138A}"/>
              </a:ext>
            </a:extLst>
          </p:cNvPr>
          <p:cNvSpPr/>
          <p:nvPr/>
        </p:nvSpPr>
        <p:spPr bwMode="white">
          <a:xfrm>
            <a:off x="6110476" y="1649326"/>
            <a:ext cx="695238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BF823D-B760-6A4F-B129-C374517EDC84}"/>
              </a:ext>
            </a:extLst>
          </p:cNvPr>
          <p:cNvSpPr/>
          <p:nvPr/>
        </p:nvSpPr>
        <p:spPr bwMode="white">
          <a:xfrm>
            <a:off x="3872380" y="2240794"/>
            <a:ext cx="54285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11F817-95B0-7600-AB38-1BD030A673D9}"/>
              </a:ext>
            </a:extLst>
          </p:cNvPr>
          <p:cNvSpPr/>
          <p:nvPr/>
        </p:nvSpPr>
        <p:spPr bwMode="white">
          <a:xfrm>
            <a:off x="8062857" y="2832262"/>
            <a:ext cx="619046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6C3EEE-1C14-9AC5-577B-78F98C58E9E4}"/>
              </a:ext>
            </a:extLst>
          </p:cNvPr>
          <p:cNvSpPr/>
          <p:nvPr/>
        </p:nvSpPr>
        <p:spPr bwMode="white">
          <a:xfrm>
            <a:off x="1491428" y="4015198"/>
            <a:ext cx="533333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24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F19D2-E180-8B71-4EC2-CF8D259B52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DE4F3-BFE8-9D25-ED1D-BD4844DEF5E9}"/>
              </a:ext>
            </a:extLst>
          </p:cNvPr>
          <p:cNvSpPr/>
          <p:nvPr/>
        </p:nvSpPr>
        <p:spPr bwMode="white">
          <a:xfrm>
            <a:off x="10805714" y="1801707"/>
            <a:ext cx="219047" cy="1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0359A9-12F8-344B-1360-EBAAAA6186C8}"/>
              </a:ext>
            </a:extLst>
          </p:cNvPr>
          <p:cNvSpPr/>
          <p:nvPr/>
        </p:nvSpPr>
        <p:spPr bwMode="white">
          <a:xfrm>
            <a:off x="10805714" y="2392993"/>
            <a:ext cx="219047" cy="1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DBF91A-06D7-1151-9EFC-AB3AEFB1647D}"/>
              </a:ext>
            </a:extLst>
          </p:cNvPr>
          <p:cNvSpPr/>
          <p:nvPr/>
        </p:nvSpPr>
        <p:spPr bwMode="white">
          <a:xfrm>
            <a:off x="10805714" y="2984279"/>
            <a:ext cx="219047" cy="1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30F8E7-F249-2106-46BD-B1B9DD721F15}"/>
              </a:ext>
            </a:extLst>
          </p:cNvPr>
          <p:cNvSpPr/>
          <p:nvPr/>
        </p:nvSpPr>
        <p:spPr bwMode="white">
          <a:xfrm>
            <a:off x="10805714" y="3575565"/>
            <a:ext cx="219047" cy="1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330224-0D40-E501-D9ED-34B8038B00AF}"/>
              </a:ext>
            </a:extLst>
          </p:cNvPr>
          <p:cNvSpPr/>
          <p:nvPr/>
        </p:nvSpPr>
        <p:spPr bwMode="white">
          <a:xfrm>
            <a:off x="10739047" y="4119166"/>
            <a:ext cx="314285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46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14F51-9067-02AC-ACDC-2B10224E8F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BA2D27-F92E-8C79-AF86-032EBE8E2CF6}"/>
              </a:ext>
            </a:extLst>
          </p:cNvPr>
          <p:cNvSpPr/>
          <p:nvPr/>
        </p:nvSpPr>
        <p:spPr bwMode="white">
          <a:xfrm>
            <a:off x="4205714" y="1669143"/>
            <a:ext cx="228571" cy="2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F5219C-50AF-3947-4187-943C4F2CD251}"/>
              </a:ext>
            </a:extLst>
          </p:cNvPr>
          <p:cNvSpPr/>
          <p:nvPr/>
        </p:nvSpPr>
        <p:spPr bwMode="white">
          <a:xfrm>
            <a:off x="7377142" y="2853333"/>
            <a:ext cx="247619" cy="2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1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06F60-A155-79A4-1D23-B02386DC7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1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1A3B3B-FEA6-8AA6-3565-60A3AF557321}"/>
              </a:ext>
            </a:extLst>
          </p:cNvPr>
          <p:cNvSpPr/>
          <p:nvPr/>
        </p:nvSpPr>
        <p:spPr bwMode="white">
          <a:xfrm>
            <a:off x="7148571" y="1153021"/>
            <a:ext cx="238094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E7A6BA-CE48-0072-7787-3BF6BB0DEB7B}"/>
              </a:ext>
            </a:extLst>
          </p:cNvPr>
          <p:cNvSpPr/>
          <p:nvPr/>
        </p:nvSpPr>
        <p:spPr bwMode="white">
          <a:xfrm>
            <a:off x="7300952" y="2324895"/>
            <a:ext cx="247619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F2E5D6-1A72-F720-2044-C1440440B2D7}"/>
              </a:ext>
            </a:extLst>
          </p:cNvPr>
          <p:cNvSpPr/>
          <p:nvPr/>
        </p:nvSpPr>
        <p:spPr bwMode="white">
          <a:xfrm>
            <a:off x="6196190" y="3563461"/>
            <a:ext cx="238095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81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AC051-A81C-EB31-DCC7-56C6E7C7CD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7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8C23C6-4425-7EC2-63DF-ADA68D4D0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88840"/>
            <a:ext cx="10081120" cy="4251296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0304409-B14A-4873-7AEE-B1EFD8335F7B}"/>
              </a:ext>
            </a:extLst>
          </p:cNvPr>
          <p:cNvCxnSpPr/>
          <p:nvPr/>
        </p:nvCxnSpPr>
        <p:spPr>
          <a:xfrm>
            <a:off x="1847528" y="3140968"/>
            <a:ext cx="2736304" cy="720080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43AA5EC-EC3D-2C4D-B267-83B25D56EFC3}"/>
              </a:ext>
            </a:extLst>
          </p:cNvPr>
          <p:cNvCxnSpPr>
            <a:cxnSpLocks/>
          </p:cNvCxnSpPr>
          <p:nvPr/>
        </p:nvCxnSpPr>
        <p:spPr>
          <a:xfrm flipH="1">
            <a:off x="1847528" y="3140968"/>
            <a:ext cx="2888704" cy="648072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05BF6A9-BFDA-F703-0E4A-070B367CB4C4}"/>
              </a:ext>
            </a:extLst>
          </p:cNvPr>
          <p:cNvCxnSpPr/>
          <p:nvPr/>
        </p:nvCxnSpPr>
        <p:spPr>
          <a:xfrm>
            <a:off x="7536160" y="3143250"/>
            <a:ext cx="2736304" cy="720080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F942B55-05B9-DD87-24AB-76133763E3DE}"/>
              </a:ext>
            </a:extLst>
          </p:cNvPr>
          <p:cNvCxnSpPr>
            <a:cxnSpLocks/>
          </p:cNvCxnSpPr>
          <p:nvPr/>
        </p:nvCxnSpPr>
        <p:spPr>
          <a:xfrm flipH="1">
            <a:off x="7536160" y="3143250"/>
            <a:ext cx="2888704" cy="648072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7A6A26A-88E1-3058-CB40-AABFE7423DBD}"/>
              </a:ext>
            </a:extLst>
          </p:cNvPr>
          <p:cNvCxnSpPr>
            <a:cxnSpLocks/>
          </p:cNvCxnSpPr>
          <p:nvPr/>
        </p:nvCxnSpPr>
        <p:spPr>
          <a:xfrm flipH="1" flipV="1">
            <a:off x="1847528" y="4293096"/>
            <a:ext cx="2888704" cy="79208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8E09EDF-B1FC-C1B0-7100-47EA811F6411}"/>
              </a:ext>
            </a:extLst>
          </p:cNvPr>
          <p:cNvCxnSpPr>
            <a:cxnSpLocks/>
          </p:cNvCxnSpPr>
          <p:nvPr/>
        </p:nvCxnSpPr>
        <p:spPr>
          <a:xfrm flipH="1" flipV="1">
            <a:off x="4736232" y="4255740"/>
            <a:ext cx="2888704" cy="79208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C44789B-9977-C7FE-DA32-351B26E7A011}"/>
              </a:ext>
            </a:extLst>
          </p:cNvPr>
          <p:cNvCxnSpPr>
            <a:cxnSpLocks/>
          </p:cNvCxnSpPr>
          <p:nvPr/>
        </p:nvCxnSpPr>
        <p:spPr>
          <a:xfrm flipH="1" flipV="1">
            <a:off x="7624936" y="4293096"/>
            <a:ext cx="2888704" cy="79208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2C544EF-589E-91A2-3D89-CFFEC71B88B6}"/>
              </a:ext>
            </a:extLst>
          </p:cNvPr>
          <p:cNvCxnSpPr>
            <a:cxnSpLocks/>
          </p:cNvCxnSpPr>
          <p:nvPr/>
        </p:nvCxnSpPr>
        <p:spPr>
          <a:xfrm flipV="1">
            <a:off x="2207568" y="4325466"/>
            <a:ext cx="8217296" cy="75971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747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AAFC0-68B1-897D-02E7-1122DF32F5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865016-52B8-F852-0870-2EC55067AE01}"/>
              </a:ext>
            </a:extLst>
          </p:cNvPr>
          <p:cNvSpPr/>
          <p:nvPr/>
        </p:nvSpPr>
        <p:spPr bwMode="white">
          <a:xfrm>
            <a:off x="3081904" y="2309533"/>
            <a:ext cx="533333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34A7C5-B664-4A6D-9597-A1B6C3B273A4}"/>
              </a:ext>
            </a:extLst>
          </p:cNvPr>
          <p:cNvSpPr/>
          <p:nvPr/>
        </p:nvSpPr>
        <p:spPr bwMode="white">
          <a:xfrm>
            <a:off x="5472380" y="2309533"/>
            <a:ext cx="49523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FA5C8-9E76-27B9-9113-0F16B7639283}"/>
              </a:ext>
            </a:extLst>
          </p:cNvPr>
          <p:cNvSpPr/>
          <p:nvPr/>
        </p:nvSpPr>
        <p:spPr bwMode="white">
          <a:xfrm>
            <a:off x="7862857" y="2309533"/>
            <a:ext cx="533334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07A38D-E394-4C23-F082-FC67F0D45CBD}"/>
              </a:ext>
            </a:extLst>
          </p:cNvPr>
          <p:cNvSpPr/>
          <p:nvPr/>
        </p:nvSpPr>
        <p:spPr bwMode="white">
          <a:xfrm>
            <a:off x="10253333" y="2309533"/>
            <a:ext cx="533333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EB1116-DAC4-09E0-3049-0529B7B266C0}"/>
              </a:ext>
            </a:extLst>
          </p:cNvPr>
          <p:cNvSpPr/>
          <p:nvPr/>
        </p:nvSpPr>
        <p:spPr bwMode="white">
          <a:xfrm>
            <a:off x="3081904" y="2892316"/>
            <a:ext cx="533333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13FAB9-EA4A-3B33-7C71-79202606F552}"/>
              </a:ext>
            </a:extLst>
          </p:cNvPr>
          <p:cNvSpPr/>
          <p:nvPr/>
        </p:nvSpPr>
        <p:spPr bwMode="white">
          <a:xfrm>
            <a:off x="5653333" y="2892316"/>
            <a:ext cx="361904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AA3828-4A19-4A8D-620F-4EEEC67843C6}"/>
              </a:ext>
            </a:extLst>
          </p:cNvPr>
          <p:cNvSpPr/>
          <p:nvPr/>
        </p:nvSpPr>
        <p:spPr bwMode="white">
          <a:xfrm>
            <a:off x="7862857" y="2892316"/>
            <a:ext cx="49523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DD3651-7E11-0813-B022-7857B8FC03A3}"/>
              </a:ext>
            </a:extLst>
          </p:cNvPr>
          <p:cNvSpPr/>
          <p:nvPr/>
        </p:nvSpPr>
        <p:spPr bwMode="white">
          <a:xfrm>
            <a:off x="10253333" y="2892316"/>
            <a:ext cx="533333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2023-12-13T00:43:32Z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