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381" y="1916832"/>
            <a:ext cx="8295238" cy="9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066" y="3717032"/>
            <a:ext cx="4949868" cy="743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9E8B5-8991-0886-523E-DBB0490C6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8680"/>
            <a:ext cx="9265024" cy="4244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22CFCD-A13D-C1AF-DAFF-9C28C09ED16A}"/>
              </a:ext>
            </a:extLst>
          </p:cNvPr>
          <p:cNvSpPr/>
          <p:nvPr/>
        </p:nvSpPr>
        <p:spPr bwMode="white">
          <a:xfrm>
            <a:off x="2280248" y="4202503"/>
            <a:ext cx="3162547" cy="4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E92BAFF-1656-72A9-23AA-DAD31EAD58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6" r="14218" b="11925"/>
          <a:stretch/>
        </p:blipFill>
        <p:spPr>
          <a:xfrm>
            <a:off x="2712296" y="5013176"/>
            <a:ext cx="7153392" cy="1667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CA728-E768-63A0-0F24-F058DADDC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9BE9D-0065-3249-D766-2FBA4577DCF7}"/>
              </a:ext>
            </a:extLst>
          </p:cNvPr>
          <p:cNvSpPr/>
          <p:nvPr/>
        </p:nvSpPr>
        <p:spPr bwMode="white">
          <a:xfrm>
            <a:off x="6148571" y="5195661"/>
            <a:ext cx="676190" cy="5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A4219-D0B5-D17F-59F3-BA22C31C18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68"/>
          <a:stretch/>
        </p:blipFill>
        <p:spPr>
          <a:xfrm>
            <a:off x="302207" y="1216457"/>
            <a:ext cx="5721785" cy="241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65149-9A6F-5521-55F9-B3AB30051673}"/>
              </a:ext>
            </a:extLst>
          </p:cNvPr>
          <p:cNvSpPr/>
          <p:nvPr/>
        </p:nvSpPr>
        <p:spPr bwMode="white">
          <a:xfrm>
            <a:off x="1415480" y="2900321"/>
            <a:ext cx="676190" cy="6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77405A-7CAE-5C0D-8679-535775E7DE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6159651" y="1268760"/>
            <a:ext cx="5817318" cy="241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343AA0-F2A9-F68C-E714-1B2E6790F387}"/>
              </a:ext>
            </a:extLst>
          </p:cNvPr>
          <p:cNvSpPr/>
          <p:nvPr/>
        </p:nvSpPr>
        <p:spPr bwMode="white">
          <a:xfrm>
            <a:off x="10632504" y="2736834"/>
            <a:ext cx="676190" cy="76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757F315-0A35-D9F8-B844-4099B244F4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1983187" y="3972052"/>
            <a:ext cx="8352928" cy="23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DA2373-5EBE-862E-02CC-BF2E224C0E11}"/>
              </a:ext>
            </a:extLst>
          </p:cNvPr>
          <p:cNvSpPr/>
          <p:nvPr/>
        </p:nvSpPr>
        <p:spPr bwMode="white">
          <a:xfrm>
            <a:off x="5211756" y="5136147"/>
            <a:ext cx="1388300" cy="66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900B9-D889-5B60-8D44-3F36835F5F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596E8-DB8F-67DC-1E98-A1B21B7BCF01}"/>
              </a:ext>
            </a:extLst>
          </p:cNvPr>
          <p:cNvSpPr/>
          <p:nvPr/>
        </p:nvSpPr>
        <p:spPr bwMode="white">
          <a:xfrm>
            <a:off x="2121148" y="6092000"/>
            <a:ext cx="2605643" cy="48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4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78F89-F9F9-43C3-8506-DCEA7B402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E80B884-9C16-1443-1618-16A2D8E52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3" r="16218"/>
          <a:stretch/>
        </p:blipFill>
        <p:spPr>
          <a:xfrm>
            <a:off x="1571796" y="4077072"/>
            <a:ext cx="9048408" cy="2626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76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DAA7E-5BCE-0239-4836-9050F3BEE9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335360" y="1268760"/>
            <a:ext cx="7729456" cy="392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26DD2-9270-EDBD-70CF-F2C9CD2DCBD6}"/>
              </a:ext>
            </a:extLst>
          </p:cNvPr>
          <p:cNvSpPr/>
          <p:nvPr/>
        </p:nvSpPr>
        <p:spPr bwMode="white">
          <a:xfrm>
            <a:off x="5015880" y="1420283"/>
            <a:ext cx="628571" cy="5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9436A-F481-8C3B-1976-7945CF10EB2E}"/>
              </a:ext>
            </a:extLst>
          </p:cNvPr>
          <p:cNvSpPr/>
          <p:nvPr/>
        </p:nvSpPr>
        <p:spPr bwMode="white">
          <a:xfrm>
            <a:off x="2207568" y="2204864"/>
            <a:ext cx="628571" cy="5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7D9E6-87E4-702B-ACA1-3CFC9AB6C074}"/>
              </a:ext>
            </a:extLst>
          </p:cNvPr>
          <p:cNvSpPr/>
          <p:nvPr/>
        </p:nvSpPr>
        <p:spPr bwMode="white">
          <a:xfrm>
            <a:off x="4200088" y="4437112"/>
            <a:ext cx="990476" cy="49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E80B884-9C16-1443-1618-16A2D8E52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3" r="56185"/>
          <a:stretch/>
        </p:blipFill>
        <p:spPr>
          <a:xfrm>
            <a:off x="8135888" y="1268760"/>
            <a:ext cx="3841104" cy="2131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E80B884-9C16-1443-1618-16A2D8E52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1" t="7883" r="16033"/>
          <a:stretch/>
        </p:blipFill>
        <p:spPr>
          <a:xfrm>
            <a:off x="8256240" y="3619260"/>
            <a:ext cx="3456384" cy="2131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845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A6AC8-9D12-63C4-00E9-FDE4B8033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541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B20782-434D-CBE2-3327-8D4D25DCF00C}"/>
              </a:ext>
            </a:extLst>
          </p:cNvPr>
          <p:cNvSpPr/>
          <p:nvPr/>
        </p:nvSpPr>
        <p:spPr bwMode="white">
          <a:xfrm>
            <a:off x="1775520" y="609329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B20782-434D-CBE2-3327-8D4D25DCF00C}"/>
              </a:ext>
            </a:extLst>
          </p:cNvPr>
          <p:cNvSpPr/>
          <p:nvPr/>
        </p:nvSpPr>
        <p:spPr bwMode="white">
          <a:xfrm>
            <a:off x="3647728" y="609329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B20782-434D-CBE2-3327-8D4D25DCF00C}"/>
              </a:ext>
            </a:extLst>
          </p:cNvPr>
          <p:cNvSpPr/>
          <p:nvPr/>
        </p:nvSpPr>
        <p:spPr bwMode="white">
          <a:xfrm>
            <a:off x="5519936" y="6116119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5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63D7F-1A34-9366-78D3-1B474F52C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4449D-AA43-97F7-FF9C-CB129BC94CF0}"/>
              </a:ext>
            </a:extLst>
          </p:cNvPr>
          <p:cNvSpPr/>
          <p:nvPr/>
        </p:nvSpPr>
        <p:spPr bwMode="white">
          <a:xfrm>
            <a:off x="1575576" y="6259384"/>
            <a:ext cx="5816568" cy="47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2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