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35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1355DA-7D27-9121-45BA-8ED0DFD2D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1628800"/>
            <a:ext cx="5829300" cy="12477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C4D5FE4-FF53-2D65-2151-487AE21D9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3789040"/>
            <a:ext cx="62103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5CA0D-F008-E05E-055E-1D3014F50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4ADB9-1233-8738-212B-B9572DD2B938}"/>
              </a:ext>
            </a:extLst>
          </p:cNvPr>
          <p:cNvSpPr/>
          <p:nvPr/>
        </p:nvSpPr>
        <p:spPr bwMode="white">
          <a:xfrm>
            <a:off x="4005714" y="2429922"/>
            <a:ext cx="647619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93AFD-2EBE-4E7C-E652-5C86B13A692F}"/>
              </a:ext>
            </a:extLst>
          </p:cNvPr>
          <p:cNvSpPr/>
          <p:nvPr/>
        </p:nvSpPr>
        <p:spPr bwMode="white">
          <a:xfrm>
            <a:off x="9005714" y="3497160"/>
            <a:ext cx="571428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4DB90B-6DCB-B8FA-9D93-0157AF2907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>
          <a:xfrm>
            <a:off x="6120000" y="4054366"/>
            <a:ext cx="5917534" cy="262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21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47130-5D6E-CB68-D215-30A1C8A845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8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1077C7-1D34-BC92-3001-38FE876E7832}"/>
              </a:ext>
            </a:extLst>
          </p:cNvPr>
          <p:cNvSpPr/>
          <p:nvPr/>
        </p:nvSpPr>
        <p:spPr bwMode="white">
          <a:xfrm>
            <a:off x="1530392" y="4917393"/>
            <a:ext cx="1050763" cy="33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CB0572-300E-9C6E-DD6F-CE8E114A5D61}"/>
              </a:ext>
            </a:extLst>
          </p:cNvPr>
          <p:cNvSpPr/>
          <p:nvPr/>
        </p:nvSpPr>
        <p:spPr bwMode="white">
          <a:xfrm>
            <a:off x="1544128" y="5611618"/>
            <a:ext cx="2103600" cy="34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542186-6AF6-00F6-C066-DBF5DCD76B93}"/>
              </a:ext>
            </a:extLst>
          </p:cNvPr>
          <p:cNvSpPr/>
          <p:nvPr/>
        </p:nvSpPr>
        <p:spPr bwMode="white">
          <a:xfrm>
            <a:off x="1571599" y="6319589"/>
            <a:ext cx="2436169" cy="41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D39CAA-B347-6863-E632-099CA89B8537}"/>
              </a:ext>
            </a:extLst>
          </p:cNvPr>
          <p:cNvSpPr/>
          <p:nvPr/>
        </p:nvSpPr>
        <p:spPr bwMode="white">
          <a:xfrm>
            <a:off x="2674040" y="4907995"/>
            <a:ext cx="1909792" cy="34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0457741-508B-B50E-7943-55B87376072E}"/>
              </a:ext>
            </a:extLst>
          </p:cNvPr>
          <p:cNvSpPr/>
          <p:nvPr/>
        </p:nvSpPr>
        <p:spPr bwMode="white">
          <a:xfrm>
            <a:off x="3655021" y="5611618"/>
            <a:ext cx="1050763" cy="33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4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5" grpId="0" animBg="1"/>
      <p:bldP spid="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E1D00-172E-4CA1-B624-0AAA16AEE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CA7C7-D538-A3A3-F114-05B5B7278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BB0F4E-AF69-E4CD-4935-5B5508214B2A}"/>
              </a:ext>
            </a:extLst>
          </p:cNvPr>
          <p:cNvSpPr/>
          <p:nvPr/>
        </p:nvSpPr>
        <p:spPr bwMode="white">
          <a:xfrm>
            <a:off x="681904" y="5364893"/>
            <a:ext cx="4405984" cy="5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062DA0-0B96-1237-C738-5F1E02C75165}"/>
              </a:ext>
            </a:extLst>
          </p:cNvPr>
          <p:cNvSpPr/>
          <p:nvPr/>
        </p:nvSpPr>
        <p:spPr bwMode="white">
          <a:xfrm>
            <a:off x="6481904" y="5364893"/>
            <a:ext cx="3070480" cy="5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7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43D4D-1072-4B5B-2B45-A55E11F81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3AD04-1A61-BC7B-29C4-759422CC26E1}"/>
              </a:ext>
            </a:extLst>
          </p:cNvPr>
          <p:cNvSpPr/>
          <p:nvPr/>
        </p:nvSpPr>
        <p:spPr bwMode="white">
          <a:xfrm>
            <a:off x="681904" y="5269016"/>
            <a:ext cx="4261968" cy="5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B1F2A9-FD21-5111-7A93-A58AC9D9287F}"/>
              </a:ext>
            </a:extLst>
          </p:cNvPr>
          <p:cNvSpPr/>
          <p:nvPr/>
        </p:nvSpPr>
        <p:spPr bwMode="white">
          <a:xfrm>
            <a:off x="6605714" y="5230905"/>
            <a:ext cx="3090686" cy="5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0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8A907-CCF5-EEBA-A65B-D6EFF40FBA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3B563-D2BB-5A3E-5EAC-F8D61D42ACE7}"/>
              </a:ext>
            </a:extLst>
          </p:cNvPr>
          <p:cNvSpPr/>
          <p:nvPr/>
        </p:nvSpPr>
        <p:spPr bwMode="white">
          <a:xfrm>
            <a:off x="4729523" y="2754256"/>
            <a:ext cx="1257142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D096AF-E31E-F184-DD44-866B5CFCB555}"/>
              </a:ext>
            </a:extLst>
          </p:cNvPr>
          <p:cNvSpPr/>
          <p:nvPr/>
        </p:nvSpPr>
        <p:spPr bwMode="white">
          <a:xfrm>
            <a:off x="6577142" y="3964665"/>
            <a:ext cx="1504761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34D26A-5A4A-B7B2-34EF-355BBF41978A}"/>
              </a:ext>
            </a:extLst>
          </p:cNvPr>
          <p:cNvSpPr/>
          <p:nvPr/>
        </p:nvSpPr>
        <p:spPr bwMode="white">
          <a:xfrm>
            <a:off x="4729523" y="5165544"/>
            <a:ext cx="1257142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99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1C2C7-8653-BAAC-37CB-063848A19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2429C-6E79-78C8-5F42-D6ADFA89DAF1}"/>
              </a:ext>
            </a:extLst>
          </p:cNvPr>
          <p:cNvSpPr/>
          <p:nvPr/>
        </p:nvSpPr>
        <p:spPr bwMode="white">
          <a:xfrm>
            <a:off x="3795979" y="1111770"/>
            <a:ext cx="1504761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E92F9-D959-85EE-B1BD-D2BA6E24F3F5}"/>
              </a:ext>
            </a:extLst>
          </p:cNvPr>
          <p:cNvSpPr/>
          <p:nvPr/>
        </p:nvSpPr>
        <p:spPr bwMode="white">
          <a:xfrm>
            <a:off x="5567408" y="2311845"/>
            <a:ext cx="1533333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748FE2-1C64-5BFD-11F4-F5694B6E5C71}"/>
              </a:ext>
            </a:extLst>
          </p:cNvPr>
          <p:cNvSpPr/>
          <p:nvPr/>
        </p:nvSpPr>
        <p:spPr bwMode="white">
          <a:xfrm>
            <a:off x="3757884" y="3521445"/>
            <a:ext cx="1247619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F1B894-3E26-7FCB-10FA-086D6104D9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8"/>
          <a:stretch/>
        </p:blipFill>
        <p:spPr>
          <a:xfrm>
            <a:off x="2347247" y="4084768"/>
            <a:ext cx="7497506" cy="260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917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89052-D878-8835-9005-8471A09241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/>
        </p:blipFill>
        <p:spPr>
          <a:xfrm>
            <a:off x="720000" y="972000"/>
            <a:ext cx="10560576" cy="326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3F4B13-75EF-DCDE-FB0B-9D301933643E}"/>
              </a:ext>
            </a:extLst>
          </p:cNvPr>
          <p:cNvSpPr/>
          <p:nvPr/>
        </p:nvSpPr>
        <p:spPr bwMode="white">
          <a:xfrm>
            <a:off x="9552384" y="3429000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93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89052-D878-8835-9005-8471A09241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623392" y="1052736"/>
            <a:ext cx="11092291" cy="438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3939DA-E14A-D96F-AA1F-A636BC28505E}"/>
              </a:ext>
            </a:extLst>
          </p:cNvPr>
          <p:cNvSpPr/>
          <p:nvPr/>
        </p:nvSpPr>
        <p:spPr bwMode="white">
          <a:xfrm>
            <a:off x="9840416" y="2348880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9D390A-1477-7A57-33F3-1D12F672FC43}"/>
              </a:ext>
            </a:extLst>
          </p:cNvPr>
          <p:cNvSpPr/>
          <p:nvPr/>
        </p:nvSpPr>
        <p:spPr bwMode="white">
          <a:xfrm>
            <a:off x="9840416" y="4509120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5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1BD7F-4EA6-FF8D-E3E3-084C6E26C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D1FF8D-1214-5501-2CD9-845E3A5B44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>
          <a:xfrm>
            <a:off x="2495600" y="3212976"/>
            <a:ext cx="7200800" cy="318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483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