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32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285" y="1700808"/>
            <a:ext cx="5171429" cy="11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4094" y="4077072"/>
            <a:ext cx="6323809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A6895-D200-46E6-75CF-2DE272875D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2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96ABF2-7AB1-992D-864A-63329CD67D22}"/>
              </a:ext>
            </a:extLst>
          </p:cNvPr>
          <p:cNvSpPr/>
          <p:nvPr/>
        </p:nvSpPr>
        <p:spPr bwMode="white">
          <a:xfrm>
            <a:off x="1415481" y="5301208"/>
            <a:ext cx="4105570" cy="50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50DFE7-F701-4ED9-DCCB-A4FCE2D59E91}"/>
              </a:ext>
            </a:extLst>
          </p:cNvPr>
          <p:cNvSpPr/>
          <p:nvPr/>
        </p:nvSpPr>
        <p:spPr bwMode="white">
          <a:xfrm>
            <a:off x="1271464" y="6165305"/>
            <a:ext cx="6120680" cy="47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28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82BBD-C20F-84B6-0DC3-04A56C3B79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8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17AFE6-0225-A776-5363-17C33D96BBFC}"/>
              </a:ext>
            </a:extLst>
          </p:cNvPr>
          <p:cNvSpPr/>
          <p:nvPr/>
        </p:nvSpPr>
        <p:spPr bwMode="white">
          <a:xfrm>
            <a:off x="3165594" y="3563634"/>
            <a:ext cx="467217" cy="32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77601A-8157-B647-42DF-9FB8C0E58C97}"/>
              </a:ext>
            </a:extLst>
          </p:cNvPr>
          <p:cNvSpPr/>
          <p:nvPr/>
        </p:nvSpPr>
        <p:spPr bwMode="white">
          <a:xfrm>
            <a:off x="5041766" y="3570935"/>
            <a:ext cx="167906" cy="32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F9E9C6-C795-8E3A-3516-422183C17285}"/>
              </a:ext>
            </a:extLst>
          </p:cNvPr>
          <p:cNvSpPr/>
          <p:nvPr/>
        </p:nvSpPr>
        <p:spPr bwMode="white">
          <a:xfrm>
            <a:off x="7691768" y="4388577"/>
            <a:ext cx="357713" cy="39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91C1CB-3C9C-CA2F-B445-A3EDF7972C80}"/>
              </a:ext>
            </a:extLst>
          </p:cNvPr>
          <p:cNvSpPr/>
          <p:nvPr/>
        </p:nvSpPr>
        <p:spPr bwMode="white">
          <a:xfrm>
            <a:off x="3713115" y="5271923"/>
            <a:ext cx="730028" cy="32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BB6027-708B-2388-CADC-16F81626BF29}"/>
              </a:ext>
            </a:extLst>
          </p:cNvPr>
          <p:cNvSpPr/>
          <p:nvPr/>
        </p:nvSpPr>
        <p:spPr bwMode="white">
          <a:xfrm>
            <a:off x="7385156" y="5279224"/>
            <a:ext cx="262811" cy="31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C082FA-55A5-CB59-C56A-876EA54F5D8C}"/>
              </a:ext>
            </a:extLst>
          </p:cNvPr>
          <p:cNvSpPr/>
          <p:nvPr/>
        </p:nvSpPr>
        <p:spPr bwMode="white">
          <a:xfrm>
            <a:off x="2785979" y="6133368"/>
            <a:ext cx="284710" cy="32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736ED63-C791-2708-47C7-BE0FCA18F4EB}"/>
              </a:ext>
            </a:extLst>
          </p:cNvPr>
          <p:cNvSpPr/>
          <p:nvPr/>
        </p:nvSpPr>
        <p:spPr bwMode="white">
          <a:xfrm>
            <a:off x="6939839" y="6133368"/>
            <a:ext cx="481818" cy="32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C828E-B3BD-25F1-074E-20C459FED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0148F5-36C3-057F-F80C-1174B40003E0}"/>
              </a:ext>
            </a:extLst>
          </p:cNvPr>
          <p:cNvSpPr/>
          <p:nvPr/>
        </p:nvSpPr>
        <p:spPr bwMode="white">
          <a:xfrm>
            <a:off x="1958095" y="2412401"/>
            <a:ext cx="1247619" cy="4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A5C0DD-6A97-546F-63C5-A7C314CE4D8A}"/>
              </a:ext>
            </a:extLst>
          </p:cNvPr>
          <p:cNvSpPr/>
          <p:nvPr/>
        </p:nvSpPr>
        <p:spPr bwMode="white">
          <a:xfrm>
            <a:off x="8796190" y="2412401"/>
            <a:ext cx="1371428" cy="4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A96F85-360B-C0C8-D7AE-1C9D761980E7}"/>
              </a:ext>
            </a:extLst>
          </p:cNvPr>
          <p:cNvSpPr/>
          <p:nvPr/>
        </p:nvSpPr>
        <p:spPr bwMode="white">
          <a:xfrm>
            <a:off x="5262857" y="3528474"/>
            <a:ext cx="1542857" cy="4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914FAD-71B1-0D62-804E-5632B074BF74}"/>
              </a:ext>
            </a:extLst>
          </p:cNvPr>
          <p:cNvSpPr/>
          <p:nvPr/>
        </p:nvSpPr>
        <p:spPr bwMode="white">
          <a:xfrm>
            <a:off x="9739047" y="4644547"/>
            <a:ext cx="619046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03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78876-9C9C-C507-6E80-491A2D6715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95"/>
          <a:stretch/>
        </p:blipFill>
        <p:spPr>
          <a:xfrm>
            <a:off x="720000" y="972000"/>
            <a:ext cx="10560576" cy="251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5625D-F46D-6B51-9648-705BDDAAF568}"/>
              </a:ext>
            </a:extLst>
          </p:cNvPr>
          <p:cNvSpPr/>
          <p:nvPr/>
        </p:nvSpPr>
        <p:spPr bwMode="white">
          <a:xfrm>
            <a:off x="8688288" y="1340768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D889B7-CE8F-1F30-094A-1C1349C95FA4}"/>
              </a:ext>
            </a:extLst>
          </p:cNvPr>
          <p:cNvSpPr/>
          <p:nvPr/>
        </p:nvSpPr>
        <p:spPr bwMode="white">
          <a:xfrm>
            <a:off x="2639616" y="2636912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64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78876-9C9C-C507-6E80-491A2D6715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/>
          <a:stretch/>
        </p:blipFill>
        <p:spPr>
          <a:xfrm>
            <a:off x="695400" y="836711"/>
            <a:ext cx="10513168" cy="5471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3BA868-29F2-5BFE-4D8A-4B5D4EAE3F99}"/>
              </a:ext>
            </a:extLst>
          </p:cNvPr>
          <p:cNvSpPr/>
          <p:nvPr/>
        </p:nvSpPr>
        <p:spPr bwMode="white">
          <a:xfrm>
            <a:off x="4583832" y="2060848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6934DE-6538-1336-8F8F-9DC40148C444}"/>
              </a:ext>
            </a:extLst>
          </p:cNvPr>
          <p:cNvSpPr/>
          <p:nvPr/>
        </p:nvSpPr>
        <p:spPr bwMode="white">
          <a:xfrm>
            <a:off x="4223792" y="3255463"/>
            <a:ext cx="504056" cy="53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9C1981-3EED-B4F0-064A-42DE0D60CE93}"/>
              </a:ext>
            </a:extLst>
          </p:cNvPr>
          <p:cNvSpPr/>
          <p:nvPr/>
        </p:nvSpPr>
        <p:spPr bwMode="white">
          <a:xfrm>
            <a:off x="3935760" y="4362210"/>
            <a:ext cx="1440160" cy="57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0C20BD-C9D5-3CE9-A69A-CF1CF48F4912}"/>
              </a:ext>
            </a:extLst>
          </p:cNvPr>
          <p:cNvSpPr/>
          <p:nvPr/>
        </p:nvSpPr>
        <p:spPr bwMode="white">
          <a:xfrm>
            <a:off x="3346850" y="5478100"/>
            <a:ext cx="1380998" cy="54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33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32DEA-E8CE-4579-2E83-8D18051727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25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1F62C7-95A6-9472-AAD7-2D6D7B9CEE54}"/>
              </a:ext>
            </a:extLst>
          </p:cNvPr>
          <p:cNvSpPr/>
          <p:nvPr/>
        </p:nvSpPr>
        <p:spPr bwMode="white">
          <a:xfrm>
            <a:off x="8578781" y="4360717"/>
            <a:ext cx="303522" cy="27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95AE01-EEC2-FFB4-45D6-CB98FB42B8B0}"/>
              </a:ext>
            </a:extLst>
          </p:cNvPr>
          <p:cNvSpPr/>
          <p:nvPr/>
        </p:nvSpPr>
        <p:spPr bwMode="white">
          <a:xfrm>
            <a:off x="8463935" y="6198666"/>
            <a:ext cx="459385" cy="46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25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C315B-C533-06BF-12AA-BE319D237B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6B5114-61C9-1330-149A-60748DBCACF7}"/>
              </a:ext>
            </a:extLst>
          </p:cNvPr>
          <p:cNvSpPr/>
          <p:nvPr/>
        </p:nvSpPr>
        <p:spPr bwMode="white">
          <a:xfrm>
            <a:off x="9872380" y="2317539"/>
            <a:ext cx="352380" cy="31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BF3809-1665-21BA-002B-8FE8253FBA7A}"/>
              </a:ext>
            </a:extLst>
          </p:cNvPr>
          <p:cNvSpPr/>
          <p:nvPr/>
        </p:nvSpPr>
        <p:spPr bwMode="white">
          <a:xfrm>
            <a:off x="9872380" y="4598277"/>
            <a:ext cx="352380" cy="31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61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61787-726C-1659-150F-FB5776EFD1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A4D17E-B25F-B1D1-56C5-6ACE21979B9B}"/>
              </a:ext>
            </a:extLst>
          </p:cNvPr>
          <p:cNvSpPr/>
          <p:nvPr/>
        </p:nvSpPr>
        <p:spPr bwMode="white">
          <a:xfrm>
            <a:off x="1507504" y="4365104"/>
            <a:ext cx="4300464" cy="65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2772BA-47FA-2738-EA90-3F0A1F236646}"/>
              </a:ext>
            </a:extLst>
          </p:cNvPr>
          <p:cNvSpPr/>
          <p:nvPr/>
        </p:nvSpPr>
        <p:spPr bwMode="white">
          <a:xfrm>
            <a:off x="1343472" y="5229200"/>
            <a:ext cx="3141353" cy="41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EC4866-4C05-319B-FE13-F811FEFE998F}"/>
              </a:ext>
            </a:extLst>
          </p:cNvPr>
          <p:cNvSpPr/>
          <p:nvPr/>
        </p:nvSpPr>
        <p:spPr bwMode="white">
          <a:xfrm>
            <a:off x="1507504" y="6075096"/>
            <a:ext cx="6892752" cy="59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94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69442-0A9F-5ED5-CBBF-FC7D64347E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9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900D0C-88DE-3FB6-3575-AB118D5A5EC8}"/>
              </a:ext>
            </a:extLst>
          </p:cNvPr>
          <p:cNvSpPr/>
          <p:nvPr/>
        </p:nvSpPr>
        <p:spPr bwMode="white">
          <a:xfrm>
            <a:off x="1498168" y="4655313"/>
            <a:ext cx="3014528" cy="34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C0E999-A564-AEC1-6995-29DE00AFD5D9}"/>
              </a:ext>
            </a:extLst>
          </p:cNvPr>
          <p:cNvSpPr/>
          <p:nvPr/>
        </p:nvSpPr>
        <p:spPr bwMode="white">
          <a:xfrm>
            <a:off x="1477137" y="5441086"/>
            <a:ext cx="3035559" cy="32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E40AC1-7B8E-98A9-F12D-9FC6DDC1DF6D}"/>
              </a:ext>
            </a:extLst>
          </p:cNvPr>
          <p:cNvSpPr/>
          <p:nvPr/>
        </p:nvSpPr>
        <p:spPr bwMode="white">
          <a:xfrm>
            <a:off x="1498168" y="6191780"/>
            <a:ext cx="6071118" cy="35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900D0C-88DE-3FB6-3575-AB118D5A5EC8}"/>
              </a:ext>
            </a:extLst>
          </p:cNvPr>
          <p:cNvSpPr/>
          <p:nvPr/>
        </p:nvSpPr>
        <p:spPr bwMode="white">
          <a:xfrm>
            <a:off x="4655840" y="4655313"/>
            <a:ext cx="3528392" cy="34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59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2023-12-13T02:27:07Z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