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D923BC-48B6-A2C6-7EC8-8E2FD4A40F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3090862"/>
            <a:ext cx="84677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D7000-0076-6986-E976-A487E60A2D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B9CB4C-8837-6F4C-3FA4-10FF551C367E}"/>
              </a:ext>
            </a:extLst>
          </p:cNvPr>
          <p:cNvSpPr/>
          <p:nvPr/>
        </p:nvSpPr>
        <p:spPr bwMode="white">
          <a:xfrm>
            <a:off x="681904" y="1343454"/>
            <a:ext cx="4117952" cy="4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F8BEBB-BF7E-631C-3B5C-16431AF65C46}"/>
              </a:ext>
            </a:extLst>
          </p:cNvPr>
          <p:cNvSpPr/>
          <p:nvPr/>
        </p:nvSpPr>
        <p:spPr bwMode="white">
          <a:xfrm>
            <a:off x="681904" y="2429238"/>
            <a:ext cx="4685714" cy="4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926675-3E90-AAAC-36D3-A338F861CFF5}"/>
              </a:ext>
            </a:extLst>
          </p:cNvPr>
          <p:cNvSpPr/>
          <p:nvPr/>
        </p:nvSpPr>
        <p:spPr bwMode="white">
          <a:xfrm>
            <a:off x="681904" y="3486449"/>
            <a:ext cx="9014496" cy="70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B9CB4C-8837-6F4C-3FA4-10FF551C367E}"/>
              </a:ext>
            </a:extLst>
          </p:cNvPr>
          <p:cNvSpPr/>
          <p:nvPr/>
        </p:nvSpPr>
        <p:spPr bwMode="white">
          <a:xfrm>
            <a:off x="5367618" y="1343454"/>
            <a:ext cx="5048862" cy="4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25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4E0DA-32AB-7EC6-5E91-7DE8EE2520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48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B33DC4-29DB-B239-1881-0961DFE8A69C}"/>
              </a:ext>
            </a:extLst>
          </p:cNvPr>
          <p:cNvSpPr/>
          <p:nvPr/>
        </p:nvSpPr>
        <p:spPr bwMode="white">
          <a:xfrm>
            <a:off x="3026913" y="3220394"/>
            <a:ext cx="766958" cy="2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0F14E2-681C-9510-7800-8A2D9EB82172}"/>
              </a:ext>
            </a:extLst>
          </p:cNvPr>
          <p:cNvSpPr/>
          <p:nvPr/>
        </p:nvSpPr>
        <p:spPr bwMode="white">
          <a:xfrm>
            <a:off x="2894054" y="3963815"/>
            <a:ext cx="386498" cy="26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AB4982-DC4A-C2E5-E2FE-BEF54AD8C4D2}"/>
              </a:ext>
            </a:extLst>
          </p:cNvPr>
          <p:cNvSpPr/>
          <p:nvPr/>
        </p:nvSpPr>
        <p:spPr bwMode="white">
          <a:xfrm>
            <a:off x="4343424" y="3963815"/>
            <a:ext cx="356303" cy="26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2A7400-025C-3650-C5E7-71B085CDC8F3}"/>
              </a:ext>
            </a:extLst>
          </p:cNvPr>
          <p:cNvSpPr/>
          <p:nvPr/>
        </p:nvSpPr>
        <p:spPr bwMode="white">
          <a:xfrm>
            <a:off x="5732403" y="3963815"/>
            <a:ext cx="555591" cy="26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93FD48-787E-0FA8-1123-76492EC5EE4F}"/>
              </a:ext>
            </a:extLst>
          </p:cNvPr>
          <p:cNvSpPr/>
          <p:nvPr/>
        </p:nvSpPr>
        <p:spPr bwMode="white">
          <a:xfrm>
            <a:off x="2241838" y="4707236"/>
            <a:ext cx="603904" cy="2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26FB34-980C-E3BD-F5F3-1640E527CDA5}"/>
              </a:ext>
            </a:extLst>
          </p:cNvPr>
          <p:cNvSpPr/>
          <p:nvPr/>
        </p:nvSpPr>
        <p:spPr bwMode="white">
          <a:xfrm>
            <a:off x="3956925" y="4707236"/>
            <a:ext cx="211366" cy="26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406A55-03C5-B1E6-1341-D8675E4B16B5}"/>
              </a:ext>
            </a:extLst>
          </p:cNvPr>
          <p:cNvSpPr/>
          <p:nvPr/>
        </p:nvSpPr>
        <p:spPr bwMode="white">
          <a:xfrm>
            <a:off x="5315710" y="4707236"/>
            <a:ext cx="760919" cy="2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5AB19C-3D1B-F08C-C2EE-EDB6EEFD4A7F}"/>
              </a:ext>
            </a:extLst>
          </p:cNvPr>
          <p:cNvSpPr/>
          <p:nvPr/>
        </p:nvSpPr>
        <p:spPr bwMode="white">
          <a:xfrm>
            <a:off x="3383217" y="5444612"/>
            <a:ext cx="404615" cy="2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8459E78-FD68-0FED-CC6A-BB5F2669B7B4}"/>
              </a:ext>
            </a:extLst>
          </p:cNvPr>
          <p:cNvSpPr/>
          <p:nvPr/>
        </p:nvSpPr>
        <p:spPr bwMode="white">
          <a:xfrm>
            <a:off x="4917133" y="5444612"/>
            <a:ext cx="205327" cy="2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BC0EDD6-BEC9-EA2C-5498-ACA275FD715A}"/>
              </a:ext>
            </a:extLst>
          </p:cNvPr>
          <p:cNvSpPr/>
          <p:nvPr/>
        </p:nvSpPr>
        <p:spPr bwMode="white">
          <a:xfrm>
            <a:off x="6263839" y="5444612"/>
            <a:ext cx="585786" cy="2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2E4F18A-946E-0F87-3CC0-D8AB3871DAA9}"/>
              </a:ext>
            </a:extLst>
          </p:cNvPr>
          <p:cNvSpPr/>
          <p:nvPr/>
        </p:nvSpPr>
        <p:spPr bwMode="white">
          <a:xfrm>
            <a:off x="4554790" y="6194077"/>
            <a:ext cx="138897" cy="26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CD806F-B89B-B965-B11E-B9AC7BDE38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7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B7841D-1373-82B2-7FEF-2DD926F60E88}"/>
              </a:ext>
            </a:extLst>
          </p:cNvPr>
          <p:cNvSpPr/>
          <p:nvPr/>
        </p:nvSpPr>
        <p:spPr bwMode="white">
          <a:xfrm>
            <a:off x="3285431" y="1197213"/>
            <a:ext cx="668649" cy="30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B44951-5685-5178-F8E7-02C207EE2DB5}"/>
              </a:ext>
            </a:extLst>
          </p:cNvPr>
          <p:cNvSpPr/>
          <p:nvPr/>
        </p:nvSpPr>
        <p:spPr bwMode="white">
          <a:xfrm>
            <a:off x="3278608" y="2036644"/>
            <a:ext cx="245626" cy="30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DADD9B-B314-7BC6-D067-6DE967AF08A1}"/>
              </a:ext>
            </a:extLst>
          </p:cNvPr>
          <p:cNvSpPr/>
          <p:nvPr/>
        </p:nvSpPr>
        <p:spPr bwMode="white">
          <a:xfrm>
            <a:off x="4786481" y="2036644"/>
            <a:ext cx="238803" cy="30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7A51D2-76FE-3075-40B2-F93F63BB0AC5}"/>
              </a:ext>
            </a:extLst>
          </p:cNvPr>
          <p:cNvSpPr/>
          <p:nvPr/>
        </p:nvSpPr>
        <p:spPr bwMode="white">
          <a:xfrm>
            <a:off x="6294354" y="2036644"/>
            <a:ext cx="245626" cy="30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A7B3F0-F1A7-05DF-EE3D-3ED18715994B}"/>
              </a:ext>
            </a:extLst>
          </p:cNvPr>
          <p:cNvSpPr/>
          <p:nvPr/>
        </p:nvSpPr>
        <p:spPr bwMode="white">
          <a:xfrm>
            <a:off x="2425738" y="2876075"/>
            <a:ext cx="245626" cy="30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8668F0-5966-B9F9-3D02-4707699FD221}"/>
              </a:ext>
            </a:extLst>
          </p:cNvPr>
          <p:cNvSpPr/>
          <p:nvPr/>
        </p:nvSpPr>
        <p:spPr bwMode="white">
          <a:xfrm>
            <a:off x="5223150" y="2876075"/>
            <a:ext cx="231980" cy="3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73085C-FA5F-F0ED-97B9-00993F55E22B}"/>
              </a:ext>
            </a:extLst>
          </p:cNvPr>
          <p:cNvSpPr/>
          <p:nvPr/>
        </p:nvSpPr>
        <p:spPr bwMode="white">
          <a:xfrm>
            <a:off x="5168566" y="5960815"/>
            <a:ext cx="1030266" cy="36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4D1958-56F2-4E43-CAAF-ABC9F1512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0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F646D8-901E-FACA-3766-1FA2B92CD1D9}"/>
              </a:ext>
            </a:extLst>
          </p:cNvPr>
          <p:cNvSpPr/>
          <p:nvPr/>
        </p:nvSpPr>
        <p:spPr bwMode="white">
          <a:xfrm>
            <a:off x="3936560" y="2617714"/>
            <a:ext cx="830650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2CB662-5FC3-5C5F-0D51-FEB9E3B374DF}"/>
              </a:ext>
            </a:extLst>
          </p:cNvPr>
          <p:cNvSpPr/>
          <p:nvPr/>
        </p:nvSpPr>
        <p:spPr bwMode="white">
          <a:xfrm>
            <a:off x="8620013" y="2617714"/>
            <a:ext cx="883670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BFC87E-96E5-D19E-9F1E-05346A225CCC}"/>
              </a:ext>
            </a:extLst>
          </p:cNvPr>
          <p:cNvSpPr/>
          <p:nvPr/>
        </p:nvSpPr>
        <p:spPr bwMode="white">
          <a:xfrm>
            <a:off x="3901213" y="3706009"/>
            <a:ext cx="865996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479ADD-CC0A-01D1-03B1-5B58508DB32A}"/>
              </a:ext>
            </a:extLst>
          </p:cNvPr>
          <p:cNvSpPr/>
          <p:nvPr/>
        </p:nvSpPr>
        <p:spPr bwMode="white">
          <a:xfrm>
            <a:off x="8620013" y="3706009"/>
            <a:ext cx="883670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84A6FD-E374-5DF9-5388-7A57E59D674F}"/>
              </a:ext>
            </a:extLst>
          </p:cNvPr>
          <p:cNvSpPr/>
          <p:nvPr/>
        </p:nvSpPr>
        <p:spPr bwMode="white">
          <a:xfrm>
            <a:off x="3901213" y="4794304"/>
            <a:ext cx="865996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2E5741-EC9E-C792-C7D7-77904CFB4567}"/>
              </a:ext>
            </a:extLst>
          </p:cNvPr>
          <p:cNvSpPr/>
          <p:nvPr/>
        </p:nvSpPr>
        <p:spPr bwMode="white">
          <a:xfrm>
            <a:off x="8664196" y="4794304"/>
            <a:ext cx="1113424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0B2589-0A98-4155-C1AE-93C7BB6599AD}"/>
              </a:ext>
            </a:extLst>
          </p:cNvPr>
          <p:cNvSpPr/>
          <p:nvPr/>
        </p:nvSpPr>
        <p:spPr bwMode="white">
          <a:xfrm>
            <a:off x="3892376" y="5882599"/>
            <a:ext cx="1157608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7FA9C1-FF55-3F89-9FF7-EB7E61AD420D}"/>
              </a:ext>
            </a:extLst>
          </p:cNvPr>
          <p:cNvSpPr/>
          <p:nvPr/>
        </p:nvSpPr>
        <p:spPr bwMode="white">
          <a:xfrm>
            <a:off x="8620013" y="5882599"/>
            <a:ext cx="883670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24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7A9E0-AF56-8956-320F-0DC3B1AACF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CAB328-95F6-66B0-1121-43A38DD2A384}"/>
              </a:ext>
            </a:extLst>
          </p:cNvPr>
          <p:cNvSpPr/>
          <p:nvPr/>
        </p:nvSpPr>
        <p:spPr bwMode="white">
          <a:xfrm>
            <a:off x="3653333" y="2697599"/>
            <a:ext cx="1733333" cy="4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DB0733-9FC5-A27E-388D-4B041B364080}"/>
              </a:ext>
            </a:extLst>
          </p:cNvPr>
          <p:cNvSpPr/>
          <p:nvPr/>
        </p:nvSpPr>
        <p:spPr bwMode="white">
          <a:xfrm>
            <a:off x="8760296" y="2697599"/>
            <a:ext cx="1426369" cy="4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4C0B55-34F9-92A6-C25A-4C838C68FEAB}"/>
              </a:ext>
            </a:extLst>
          </p:cNvPr>
          <p:cNvSpPr/>
          <p:nvPr/>
        </p:nvSpPr>
        <p:spPr bwMode="white">
          <a:xfrm>
            <a:off x="1271464" y="3731387"/>
            <a:ext cx="3816424" cy="206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76C8A2-D606-BBC9-E153-F35E53D438CF}"/>
              </a:ext>
            </a:extLst>
          </p:cNvPr>
          <p:cNvSpPr/>
          <p:nvPr/>
        </p:nvSpPr>
        <p:spPr bwMode="white">
          <a:xfrm>
            <a:off x="6672064" y="3936980"/>
            <a:ext cx="3384376" cy="19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58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6DA13-483B-49F1-311E-2BCB8F84DC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E70957-6F4D-D65C-0772-3AD4DD64A0BA}"/>
              </a:ext>
            </a:extLst>
          </p:cNvPr>
          <p:cNvSpPr/>
          <p:nvPr/>
        </p:nvSpPr>
        <p:spPr bwMode="white">
          <a:xfrm>
            <a:off x="2567619" y="1343985"/>
            <a:ext cx="1438095" cy="36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B8EADF-6B40-F2A2-1901-3A3D85F670FC}"/>
              </a:ext>
            </a:extLst>
          </p:cNvPr>
          <p:cNvSpPr/>
          <p:nvPr/>
        </p:nvSpPr>
        <p:spPr bwMode="white">
          <a:xfrm>
            <a:off x="551384" y="2420888"/>
            <a:ext cx="3454330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D7CDCA-57D0-6542-16CF-EB540C6EB822}"/>
              </a:ext>
            </a:extLst>
          </p:cNvPr>
          <p:cNvSpPr/>
          <p:nvPr/>
        </p:nvSpPr>
        <p:spPr bwMode="white">
          <a:xfrm>
            <a:off x="5634285" y="2927310"/>
            <a:ext cx="533333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DE7C87-3AFE-F68E-0CA1-6D16C29A5692}"/>
              </a:ext>
            </a:extLst>
          </p:cNvPr>
          <p:cNvSpPr/>
          <p:nvPr/>
        </p:nvSpPr>
        <p:spPr bwMode="white">
          <a:xfrm>
            <a:off x="7176120" y="3429000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0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7FDFA-EC50-2C3E-E34D-1338AE2527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0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8DADDF-A851-CD11-F059-EAECE2272C8A}"/>
              </a:ext>
            </a:extLst>
          </p:cNvPr>
          <p:cNvSpPr/>
          <p:nvPr/>
        </p:nvSpPr>
        <p:spPr bwMode="white">
          <a:xfrm>
            <a:off x="1494335" y="2982763"/>
            <a:ext cx="2811325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AE6F49-00CE-8FA0-08C7-B87CE0C2E107}"/>
              </a:ext>
            </a:extLst>
          </p:cNvPr>
          <p:cNvSpPr/>
          <p:nvPr/>
        </p:nvSpPr>
        <p:spPr bwMode="white">
          <a:xfrm>
            <a:off x="1494335" y="3771709"/>
            <a:ext cx="2811325" cy="32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82F1FD-8940-0435-D2CB-B32895A0BAC9}"/>
              </a:ext>
            </a:extLst>
          </p:cNvPr>
          <p:cNvSpPr/>
          <p:nvPr/>
        </p:nvSpPr>
        <p:spPr bwMode="white">
          <a:xfrm>
            <a:off x="1494335" y="4567636"/>
            <a:ext cx="2999677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B61657-B0C6-8DCF-5EB3-82E8DA9BADDF}"/>
              </a:ext>
            </a:extLst>
          </p:cNvPr>
          <p:cNvSpPr/>
          <p:nvPr/>
        </p:nvSpPr>
        <p:spPr bwMode="white">
          <a:xfrm>
            <a:off x="1347839" y="5307707"/>
            <a:ext cx="7196433" cy="121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45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76F708-B01A-0F8C-B17F-FAECE5BC22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143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1C7CE18-CEB2-5301-097D-71B7391EBE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/>
        </p:blipFill>
        <p:spPr>
          <a:xfrm>
            <a:off x="3287688" y="1813604"/>
            <a:ext cx="5616624" cy="250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5A5748C-07D3-53DF-B521-09F838E76C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/>
          <a:stretch/>
        </p:blipFill>
        <p:spPr>
          <a:xfrm>
            <a:off x="1631504" y="4221088"/>
            <a:ext cx="6240096" cy="2270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55B146-3285-15A4-157C-31FD2D2F582C}"/>
              </a:ext>
            </a:extLst>
          </p:cNvPr>
          <p:cNvSpPr/>
          <p:nvPr/>
        </p:nvSpPr>
        <p:spPr bwMode="white">
          <a:xfrm>
            <a:off x="1593408" y="4437112"/>
            <a:ext cx="7814960" cy="55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4D4734-FEA9-0627-CD4A-9A742BB33ACD}"/>
              </a:ext>
            </a:extLst>
          </p:cNvPr>
          <p:cNvSpPr/>
          <p:nvPr/>
        </p:nvSpPr>
        <p:spPr bwMode="white">
          <a:xfrm>
            <a:off x="1593408" y="5632693"/>
            <a:ext cx="4718616" cy="42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47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71C77-B6D5-53FE-F40A-64C890DC6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2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096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