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90" y="2509952"/>
            <a:ext cx="6047619" cy="18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AE00FC-709C-3717-4248-2EBE884EC2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299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C0B615-793F-B4B1-51D5-FFB1CE4DD7AF}"/>
              </a:ext>
            </a:extLst>
          </p:cNvPr>
          <p:cNvSpPr/>
          <p:nvPr/>
        </p:nvSpPr>
        <p:spPr bwMode="white">
          <a:xfrm>
            <a:off x="1320000" y="2011189"/>
            <a:ext cx="7512304" cy="36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68CE5F-2A90-1C07-7B1C-004452DC3746}"/>
              </a:ext>
            </a:extLst>
          </p:cNvPr>
          <p:cNvSpPr/>
          <p:nvPr/>
        </p:nvSpPr>
        <p:spPr bwMode="white">
          <a:xfrm>
            <a:off x="1320000" y="2789657"/>
            <a:ext cx="88804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96EF567-41D4-3133-4FA7-6E62A937E7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9577"/>
            <a:ext cx="10800000" cy="286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13D0F4-024E-AEA0-B8A4-73C2325DCA81}"/>
              </a:ext>
            </a:extLst>
          </p:cNvPr>
          <p:cNvSpPr/>
          <p:nvPr/>
        </p:nvSpPr>
        <p:spPr bwMode="white">
          <a:xfrm>
            <a:off x="1127448" y="4860433"/>
            <a:ext cx="576063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BF9BF9-80E0-4FAA-860F-8E6A501AA3D7}"/>
              </a:ext>
            </a:extLst>
          </p:cNvPr>
          <p:cNvSpPr/>
          <p:nvPr/>
        </p:nvSpPr>
        <p:spPr bwMode="white">
          <a:xfrm>
            <a:off x="1329522" y="5954611"/>
            <a:ext cx="5054509" cy="78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4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10DF89-EBA9-C0C8-F945-50A3E70976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92696"/>
            <a:ext cx="892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B7D208-3EBA-D751-899A-853B28EF8EE4}"/>
              </a:ext>
            </a:extLst>
          </p:cNvPr>
          <p:cNvSpPr/>
          <p:nvPr/>
        </p:nvSpPr>
        <p:spPr bwMode="white">
          <a:xfrm>
            <a:off x="2279576" y="5013176"/>
            <a:ext cx="374441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6B411B6-39F7-1B27-D212-9E7CF7FE5CDD}"/>
              </a:ext>
            </a:extLst>
          </p:cNvPr>
          <p:cNvSpPr/>
          <p:nvPr/>
        </p:nvSpPr>
        <p:spPr bwMode="white">
          <a:xfrm>
            <a:off x="2639616" y="5949280"/>
            <a:ext cx="5616624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B7D208-3EBA-D751-899A-853B28EF8EE4}"/>
              </a:ext>
            </a:extLst>
          </p:cNvPr>
          <p:cNvSpPr/>
          <p:nvPr/>
        </p:nvSpPr>
        <p:spPr bwMode="white">
          <a:xfrm>
            <a:off x="6168008" y="5013176"/>
            <a:ext cx="460851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38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838DD7-92B0-9AF0-5C71-0B7C977973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8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343C66-5DD1-64D2-A782-5FC9EE4B57CD}"/>
              </a:ext>
            </a:extLst>
          </p:cNvPr>
          <p:cNvSpPr/>
          <p:nvPr/>
        </p:nvSpPr>
        <p:spPr bwMode="white">
          <a:xfrm>
            <a:off x="1343472" y="5085185"/>
            <a:ext cx="4717006" cy="582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EFCAB9-3DF8-2E37-1279-59779D57262E}"/>
              </a:ext>
            </a:extLst>
          </p:cNvPr>
          <p:cNvSpPr/>
          <p:nvPr/>
        </p:nvSpPr>
        <p:spPr bwMode="white">
          <a:xfrm>
            <a:off x="1671513" y="6148274"/>
            <a:ext cx="6296693" cy="41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DDB5B9-D0F7-EAFB-12F2-209DE778972E}"/>
              </a:ext>
            </a:extLst>
          </p:cNvPr>
          <p:cNvSpPr/>
          <p:nvPr/>
        </p:nvSpPr>
        <p:spPr bwMode="white">
          <a:xfrm>
            <a:off x="7968207" y="4941168"/>
            <a:ext cx="2472663" cy="191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27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560C2-0C89-98CF-309C-F0892650F5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 b="13161"/>
          <a:stretch/>
        </p:blipFill>
        <p:spPr>
          <a:xfrm>
            <a:off x="695399" y="797329"/>
            <a:ext cx="5382779" cy="1786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5BC4338-3A27-1BAD-AABE-339698542B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14"/>
          <a:stretch/>
        </p:blipFill>
        <p:spPr>
          <a:xfrm>
            <a:off x="695399" y="2819401"/>
            <a:ext cx="10801200" cy="2313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01DD6B-93D3-4199-6550-7570EEC6544A}"/>
              </a:ext>
            </a:extLst>
          </p:cNvPr>
          <p:cNvSpPr/>
          <p:nvPr/>
        </p:nvSpPr>
        <p:spPr bwMode="white">
          <a:xfrm>
            <a:off x="9624392" y="4149080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C5BC4338-3A27-1BAD-AABE-339698542B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86"/>
          <a:stretch/>
        </p:blipFill>
        <p:spPr>
          <a:xfrm>
            <a:off x="1055440" y="1188117"/>
            <a:ext cx="10585176" cy="4385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01DD6B-93D3-4199-6550-7570EEC6544A}"/>
              </a:ext>
            </a:extLst>
          </p:cNvPr>
          <p:cNvSpPr/>
          <p:nvPr/>
        </p:nvSpPr>
        <p:spPr bwMode="white">
          <a:xfrm>
            <a:off x="9893468" y="2420888"/>
            <a:ext cx="6670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430776-AFF2-E3F5-9DE7-644EEE522E06}"/>
              </a:ext>
            </a:extLst>
          </p:cNvPr>
          <p:cNvSpPr/>
          <p:nvPr/>
        </p:nvSpPr>
        <p:spPr bwMode="white">
          <a:xfrm>
            <a:off x="9862096" y="3501008"/>
            <a:ext cx="6984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220747-912A-EFAC-B48E-078DC06117CD}"/>
              </a:ext>
            </a:extLst>
          </p:cNvPr>
          <p:cNvSpPr/>
          <p:nvPr/>
        </p:nvSpPr>
        <p:spPr bwMode="white">
          <a:xfrm>
            <a:off x="9862096" y="4544230"/>
            <a:ext cx="698400" cy="68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34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F8A8B5-E442-57F6-4874-DD5AF7245B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28D41D-1FDE-E45A-23A6-1715D948EBD3}"/>
              </a:ext>
            </a:extLst>
          </p:cNvPr>
          <p:cNvSpPr/>
          <p:nvPr/>
        </p:nvSpPr>
        <p:spPr bwMode="white">
          <a:xfrm>
            <a:off x="8586666" y="3562552"/>
            <a:ext cx="466666" cy="42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73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C1016F-4B4B-D39F-50AE-8B1C6A3CAE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9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DB74B7-17DA-7B59-63A9-9B59C4C32F53}"/>
              </a:ext>
            </a:extLst>
          </p:cNvPr>
          <p:cNvSpPr/>
          <p:nvPr/>
        </p:nvSpPr>
        <p:spPr bwMode="white">
          <a:xfrm>
            <a:off x="9815238" y="1267961"/>
            <a:ext cx="390476" cy="43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53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C8F2A-C750-0BEE-46C3-27E378B010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7D3CCB-F936-AC19-C2C8-4ECC3796DD78}"/>
              </a:ext>
            </a:extLst>
          </p:cNvPr>
          <p:cNvSpPr/>
          <p:nvPr/>
        </p:nvSpPr>
        <p:spPr bwMode="white">
          <a:xfrm>
            <a:off x="3853333" y="3518663"/>
            <a:ext cx="371428" cy="42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00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2C8FF9-2701-3F2F-DCB9-38E6AE6511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9A5E75-6149-628F-2AB9-2702CC0C31FC}"/>
              </a:ext>
            </a:extLst>
          </p:cNvPr>
          <p:cNvSpPr/>
          <p:nvPr/>
        </p:nvSpPr>
        <p:spPr bwMode="white">
          <a:xfrm>
            <a:off x="4939047" y="2697587"/>
            <a:ext cx="1209523" cy="4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30095F-00B9-A22C-1D5D-CB0E258F087A}"/>
              </a:ext>
            </a:extLst>
          </p:cNvPr>
          <p:cNvSpPr/>
          <p:nvPr/>
        </p:nvSpPr>
        <p:spPr bwMode="white">
          <a:xfrm>
            <a:off x="6672064" y="3068960"/>
            <a:ext cx="3168352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4D6210E-D6D7-1E2E-5CE5-D9E9392102AC}"/>
              </a:ext>
            </a:extLst>
          </p:cNvPr>
          <p:cNvSpPr/>
          <p:nvPr/>
        </p:nvSpPr>
        <p:spPr bwMode="white">
          <a:xfrm>
            <a:off x="5634285" y="4880790"/>
            <a:ext cx="352380" cy="314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17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4295B0-D089-164E-F220-BFFB696B34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A8A9B0-521D-100D-9D26-60B727AFFD85}"/>
              </a:ext>
            </a:extLst>
          </p:cNvPr>
          <p:cNvSpPr/>
          <p:nvPr/>
        </p:nvSpPr>
        <p:spPr bwMode="white">
          <a:xfrm>
            <a:off x="4958095" y="1334527"/>
            <a:ext cx="1400000" cy="51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2CA630-385E-426C-80F4-82921C020D9C}"/>
              </a:ext>
            </a:extLst>
          </p:cNvPr>
          <p:cNvSpPr/>
          <p:nvPr/>
        </p:nvSpPr>
        <p:spPr bwMode="white">
          <a:xfrm>
            <a:off x="6672064" y="1849698"/>
            <a:ext cx="3168352" cy="179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6362CFB-3A45-D3FE-6D7D-F5A6A5988B2C}"/>
              </a:ext>
            </a:extLst>
          </p:cNvPr>
          <p:cNvSpPr/>
          <p:nvPr/>
        </p:nvSpPr>
        <p:spPr bwMode="white">
          <a:xfrm>
            <a:off x="5643809" y="3595555"/>
            <a:ext cx="352380" cy="31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88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234C61-13A0-D326-6934-B543A476BD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3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5723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