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29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857" y="3062333"/>
            <a:ext cx="5514286" cy="7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DA78A-5AA3-79CE-9CF5-2C5AA4A782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20688"/>
            <a:ext cx="8070196" cy="3997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D8F9309-125E-7B1D-266A-07445948D8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4799856" y="3933056"/>
            <a:ext cx="5391736" cy="2860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7B2E20-158C-9452-221E-9A4C406A36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8990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ECE8F8-0B71-BC35-1357-432ACED62687}"/>
              </a:ext>
            </a:extLst>
          </p:cNvPr>
          <p:cNvSpPr/>
          <p:nvPr/>
        </p:nvSpPr>
        <p:spPr bwMode="white">
          <a:xfrm>
            <a:off x="3206075" y="3121670"/>
            <a:ext cx="261635" cy="22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1D36DA-8790-F894-1D4C-CFD538F8E9EA}"/>
              </a:ext>
            </a:extLst>
          </p:cNvPr>
          <p:cNvSpPr/>
          <p:nvPr/>
        </p:nvSpPr>
        <p:spPr bwMode="white">
          <a:xfrm>
            <a:off x="4910670" y="3121670"/>
            <a:ext cx="261635" cy="22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82DBF5-BFDB-7D80-BCF8-472A55E35128}"/>
              </a:ext>
            </a:extLst>
          </p:cNvPr>
          <p:cNvSpPr/>
          <p:nvPr/>
        </p:nvSpPr>
        <p:spPr bwMode="white">
          <a:xfrm>
            <a:off x="6520125" y="3058199"/>
            <a:ext cx="388489" cy="38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C200F3-09B9-5FDD-7923-50E4DF0E7D42}"/>
              </a:ext>
            </a:extLst>
          </p:cNvPr>
          <p:cNvSpPr/>
          <p:nvPr/>
        </p:nvSpPr>
        <p:spPr bwMode="white">
          <a:xfrm>
            <a:off x="3110935" y="3915059"/>
            <a:ext cx="388489" cy="38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F2C9F8-9E94-776F-46C7-94DFBFF7B16C}"/>
              </a:ext>
            </a:extLst>
          </p:cNvPr>
          <p:cNvSpPr/>
          <p:nvPr/>
        </p:nvSpPr>
        <p:spPr bwMode="white">
          <a:xfrm>
            <a:off x="4910670" y="3978530"/>
            <a:ext cx="261635" cy="22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CEF0FB-6E62-9202-7F25-DDC8E2830845}"/>
              </a:ext>
            </a:extLst>
          </p:cNvPr>
          <p:cNvSpPr/>
          <p:nvPr/>
        </p:nvSpPr>
        <p:spPr bwMode="white">
          <a:xfrm>
            <a:off x="6615265" y="3978530"/>
            <a:ext cx="261635" cy="22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EC3937-A70D-D760-AD35-C5B7E53F6DBC}"/>
              </a:ext>
            </a:extLst>
          </p:cNvPr>
          <p:cNvSpPr/>
          <p:nvPr/>
        </p:nvSpPr>
        <p:spPr bwMode="white">
          <a:xfrm>
            <a:off x="2452882" y="4994067"/>
            <a:ext cx="1046542" cy="46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C7EBB5-725F-A5E2-48CC-703D0223DE71}"/>
              </a:ext>
            </a:extLst>
          </p:cNvPr>
          <p:cNvSpPr/>
          <p:nvPr/>
        </p:nvSpPr>
        <p:spPr bwMode="white">
          <a:xfrm>
            <a:off x="7534954" y="5025802"/>
            <a:ext cx="420202" cy="36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77460B3-8634-4E29-14F0-C5CA37F18A6B}"/>
              </a:ext>
            </a:extLst>
          </p:cNvPr>
          <p:cNvSpPr/>
          <p:nvPr/>
        </p:nvSpPr>
        <p:spPr bwMode="white">
          <a:xfrm>
            <a:off x="375654" y="5938199"/>
            <a:ext cx="515342" cy="39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E4B4E26-C4AC-F0AA-0ED4-100B88708143}"/>
              </a:ext>
            </a:extLst>
          </p:cNvPr>
          <p:cNvSpPr/>
          <p:nvPr/>
        </p:nvSpPr>
        <p:spPr bwMode="white">
          <a:xfrm>
            <a:off x="5021667" y="5741984"/>
            <a:ext cx="1265757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2D8F9309-125E-7B1D-266A-07445948D8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7922364" y="2613544"/>
            <a:ext cx="4158776" cy="2206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14F6382D-7B1B-C8AF-13FA-C99B75D7E0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/>
        </p:blipFill>
        <p:spPr>
          <a:xfrm>
            <a:off x="7808571" y="771656"/>
            <a:ext cx="4298804" cy="1271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585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47C02B-58F2-CA93-461F-C6C492D04A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4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9A5F50-EC21-ACCE-3AAD-9A640B2D961A}"/>
              </a:ext>
            </a:extLst>
          </p:cNvPr>
          <p:cNvSpPr/>
          <p:nvPr/>
        </p:nvSpPr>
        <p:spPr bwMode="white">
          <a:xfrm>
            <a:off x="1127448" y="5229200"/>
            <a:ext cx="338437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E9A5F50-EC21-ACCE-3AAD-9A640B2D961A}"/>
              </a:ext>
            </a:extLst>
          </p:cNvPr>
          <p:cNvSpPr/>
          <p:nvPr/>
        </p:nvSpPr>
        <p:spPr bwMode="white">
          <a:xfrm>
            <a:off x="4511824" y="5394216"/>
            <a:ext cx="252028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E9A5F50-EC21-ACCE-3AAD-9A640B2D961A}"/>
              </a:ext>
            </a:extLst>
          </p:cNvPr>
          <p:cNvSpPr/>
          <p:nvPr/>
        </p:nvSpPr>
        <p:spPr bwMode="white">
          <a:xfrm>
            <a:off x="7032104" y="5395328"/>
            <a:ext cx="338437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4B2CB77-38D7-D017-47BC-66D38F365A8A}"/>
              </a:ext>
            </a:extLst>
          </p:cNvPr>
          <p:cNvSpPr/>
          <p:nvPr/>
        </p:nvSpPr>
        <p:spPr bwMode="white">
          <a:xfrm>
            <a:off x="1486744" y="6313598"/>
            <a:ext cx="1584920" cy="41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79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0F200-AF0B-D088-6EB1-2E1A348608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8976992" cy="376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CCDD71C-361B-76BA-A2A9-77F570CE9A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/>
        </p:blipFill>
        <p:spPr>
          <a:xfrm>
            <a:off x="2711624" y="4365104"/>
            <a:ext cx="7004852" cy="2320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402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8225A-A2E3-0448-DCE8-8AF067B746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27CCC4-5FA7-BAE2-E9D3-381DE65C3A45}"/>
              </a:ext>
            </a:extLst>
          </p:cNvPr>
          <p:cNvSpPr/>
          <p:nvPr/>
        </p:nvSpPr>
        <p:spPr bwMode="white">
          <a:xfrm>
            <a:off x="681904" y="3486534"/>
            <a:ext cx="4477992" cy="51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D27CCC4-5FA7-BAE2-E9D3-381DE65C3A45}"/>
              </a:ext>
            </a:extLst>
          </p:cNvPr>
          <p:cNvSpPr/>
          <p:nvPr/>
        </p:nvSpPr>
        <p:spPr bwMode="white">
          <a:xfrm>
            <a:off x="5159896" y="3470526"/>
            <a:ext cx="3685904" cy="51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D27CCC4-5FA7-BAE2-E9D3-381DE65C3A45}"/>
              </a:ext>
            </a:extLst>
          </p:cNvPr>
          <p:cNvSpPr/>
          <p:nvPr/>
        </p:nvSpPr>
        <p:spPr bwMode="white">
          <a:xfrm>
            <a:off x="8874752" y="3470526"/>
            <a:ext cx="1114032" cy="51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19D8E6D-7215-D193-ED6D-FD4CD5DE19B8}"/>
              </a:ext>
            </a:extLst>
          </p:cNvPr>
          <p:cNvSpPr/>
          <p:nvPr/>
        </p:nvSpPr>
        <p:spPr bwMode="white">
          <a:xfrm>
            <a:off x="623392" y="4365104"/>
            <a:ext cx="316835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7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DDC04-2168-9BF0-CD59-6A383BA0F3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465933"/>
            <a:ext cx="8249284" cy="637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166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71323-C3F5-6E43-D117-F12DCAAC26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768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865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8694016" cy="2872992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631504" y="1340768"/>
            <a:ext cx="2448272" cy="114846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703512" y="2489232"/>
            <a:ext cx="2448272" cy="1148464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703512" y="1416968"/>
            <a:ext cx="2448272" cy="2220728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375920" y="1411200"/>
            <a:ext cx="2520280" cy="1116132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303912" y="1411200"/>
            <a:ext cx="2592288" cy="1169870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303912" y="3519006"/>
            <a:ext cx="2592288" cy="54010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65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2023-12-13T02:23:57Z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