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476" y="3067095"/>
            <a:ext cx="6619048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CAB84-9DC2-5D81-DFC8-B88C34C4E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16281"/>
            <a:ext cx="8688960" cy="317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9AFE59-42E7-527F-19FF-1E1072A57FDD}"/>
              </a:ext>
            </a:extLst>
          </p:cNvPr>
          <p:cNvSpPr/>
          <p:nvPr/>
        </p:nvSpPr>
        <p:spPr bwMode="white">
          <a:xfrm>
            <a:off x="6528048" y="692696"/>
            <a:ext cx="285631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3DF991B-FE8A-F2AB-6EC6-599AF4DBF7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6096000" y="3287824"/>
            <a:ext cx="5592024" cy="313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15AEF5-4E2B-91B1-9B44-7DAAC137E042}"/>
              </a:ext>
            </a:extLst>
          </p:cNvPr>
          <p:cNvSpPr/>
          <p:nvPr/>
        </p:nvSpPr>
        <p:spPr bwMode="white">
          <a:xfrm>
            <a:off x="6816080" y="5381673"/>
            <a:ext cx="432048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357318-752E-7180-9DF1-2511D6AC609D}"/>
              </a:ext>
            </a:extLst>
          </p:cNvPr>
          <p:cNvSpPr/>
          <p:nvPr/>
        </p:nvSpPr>
        <p:spPr bwMode="white">
          <a:xfrm>
            <a:off x="10448632" y="5381674"/>
            <a:ext cx="428571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9C3CDF-2089-99DC-30F6-1868F573FC52}"/>
              </a:ext>
            </a:extLst>
          </p:cNvPr>
          <p:cNvSpPr/>
          <p:nvPr/>
        </p:nvSpPr>
        <p:spPr bwMode="white">
          <a:xfrm>
            <a:off x="6724319" y="5905633"/>
            <a:ext cx="523809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EA7FFE-7D46-1ECC-69B8-F04B33A57CB8}"/>
              </a:ext>
            </a:extLst>
          </p:cNvPr>
          <p:cNvSpPr/>
          <p:nvPr/>
        </p:nvSpPr>
        <p:spPr bwMode="white">
          <a:xfrm>
            <a:off x="10427232" y="5907881"/>
            <a:ext cx="523809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9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DE3DE-F04E-16E8-C66C-A3FF64A736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2615912" y="1196752"/>
            <a:ext cx="6960176" cy="406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9E94B-7C18-961A-E2A8-D518B6A01274}"/>
              </a:ext>
            </a:extLst>
          </p:cNvPr>
          <p:cNvSpPr/>
          <p:nvPr/>
        </p:nvSpPr>
        <p:spPr bwMode="white">
          <a:xfrm>
            <a:off x="3511150" y="3787715"/>
            <a:ext cx="304761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FA48E-EB84-22E1-CD50-D42A233BA016}"/>
              </a:ext>
            </a:extLst>
          </p:cNvPr>
          <p:cNvSpPr/>
          <p:nvPr/>
        </p:nvSpPr>
        <p:spPr bwMode="white">
          <a:xfrm>
            <a:off x="8120673" y="3787715"/>
            <a:ext cx="304761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98C08-BCCC-8FFC-28CA-EAEE3088FFE1}"/>
              </a:ext>
            </a:extLst>
          </p:cNvPr>
          <p:cNvSpPr/>
          <p:nvPr/>
        </p:nvSpPr>
        <p:spPr bwMode="white">
          <a:xfrm>
            <a:off x="3415912" y="4454507"/>
            <a:ext cx="523809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61226C-E703-2A3C-5CCE-534FB09C79D4}"/>
              </a:ext>
            </a:extLst>
          </p:cNvPr>
          <p:cNvSpPr/>
          <p:nvPr/>
        </p:nvSpPr>
        <p:spPr bwMode="white">
          <a:xfrm>
            <a:off x="8025435" y="4454507"/>
            <a:ext cx="523809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1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2865B-66D3-A5D7-E093-9B437AFFA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E2661D-EAF6-2F30-D7B1-0E2422CE8146}"/>
              </a:ext>
            </a:extLst>
          </p:cNvPr>
          <p:cNvSpPr/>
          <p:nvPr/>
        </p:nvSpPr>
        <p:spPr bwMode="white">
          <a:xfrm>
            <a:off x="1777142" y="3284984"/>
            <a:ext cx="251865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15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C0CD8-0BEE-9AF2-C931-47ECFF6575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7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7E694E-704A-16F4-8BAD-9EA33018F60E}"/>
              </a:ext>
            </a:extLst>
          </p:cNvPr>
          <p:cNvSpPr/>
          <p:nvPr/>
        </p:nvSpPr>
        <p:spPr bwMode="white">
          <a:xfrm>
            <a:off x="2434250" y="6035736"/>
            <a:ext cx="259947" cy="23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D1158E-E3A9-B85D-10AD-EF97CD1545BA}"/>
              </a:ext>
            </a:extLst>
          </p:cNvPr>
          <p:cNvSpPr/>
          <p:nvPr/>
        </p:nvSpPr>
        <p:spPr bwMode="white">
          <a:xfrm>
            <a:off x="5701162" y="5972439"/>
            <a:ext cx="400460" cy="4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DB2BB-567A-B4B5-1E54-F59859BC4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A7D6A-DA67-97CC-4B37-9B0E0704E7D4}"/>
              </a:ext>
            </a:extLst>
          </p:cNvPr>
          <p:cNvSpPr/>
          <p:nvPr/>
        </p:nvSpPr>
        <p:spPr bwMode="white">
          <a:xfrm>
            <a:off x="1900952" y="3991795"/>
            <a:ext cx="352380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CED8A-9540-DEDF-DDE2-8E0F11AFF209}"/>
              </a:ext>
            </a:extLst>
          </p:cNvPr>
          <p:cNvSpPr/>
          <p:nvPr/>
        </p:nvSpPr>
        <p:spPr bwMode="white">
          <a:xfrm>
            <a:off x="6586666" y="3991795"/>
            <a:ext cx="352380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6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497F8-2299-0973-69A5-54D6ABF2FF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7A12A3-ACC2-91FA-8E35-8D7D704B746E}"/>
              </a:ext>
            </a:extLst>
          </p:cNvPr>
          <p:cNvSpPr/>
          <p:nvPr/>
        </p:nvSpPr>
        <p:spPr bwMode="white">
          <a:xfrm>
            <a:off x="5081904" y="5085185"/>
            <a:ext cx="3174336" cy="75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9BAD4F-698B-6FEB-C3B7-EDD729A66E92}"/>
              </a:ext>
            </a:extLst>
          </p:cNvPr>
          <p:cNvSpPr/>
          <p:nvPr/>
        </p:nvSpPr>
        <p:spPr bwMode="white">
          <a:xfrm>
            <a:off x="1775520" y="4941168"/>
            <a:ext cx="864095" cy="123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38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3986F-E368-556B-D203-1B5E54793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A345C-CE4F-BA58-AF0E-E24A3AB9F283}"/>
              </a:ext>
            </a:extLst>
          </p:cNvPr>
          <p:cNvSpPr/>
          <p:nvPr/>
        </p:nvSpPr>
        <p:spPr bwMode="white">
          <a:xfrm>
            <a:off x="5329523" y="2889356"/>
            <a:ext cx="2304761" cy="4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3D977B-1BD7-D42A-5667-2345DAE72753}"/>
              </a:ext>
            </a:extLst>
          </p:cNvPr>
          <p:cNvSpPr/>
          <p:nvPr/>
        </p:nvSpPr>
        <p:spPr bwMode="white">
          <a:xfrm>
            <a:off x="1703512" y="2420888"/>
            <a:ext cx="892677" cy="125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FEDA14-CA1A-0B5A-18E1-220FA56F2D27}"/>
              </a:ext>
            </a:extLst>
          </p:cNvPr>
          <p:cNvSpPr/>
          <p:nvPr/>
        </p:nvSpPr>
        <p:spPr bwMode="white">
          <a:xfrm>
            <a:off x="2415238" y="5445830"/>
            <a:ext cx="1085714" cy="4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0C3F5F-A0EA-279D-0C7C-2F34228967A5}"/>
              </a:ext>
            </a:extLst>
          </p:cNvPr>
          <p:cNvSpPr/>
          <p:nvPr/>
        </p:nvSpPr>
        <p:spPr bwMode="white">
          <a:xfrm>
            <a:off x="6520000" y="5436291"/>
            <a:ext cx="1066666" cy="4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DB15E-026B-6C01-A7E6-B2AA18A37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2365F9-1453-8233-A717-4980CACFDBF7}"/>
              </a:ext>
            </a:extLst>
          </p:cNvPr>
          <p:cNvSpPr/>
          <p:nvPr/>
        </p:nvSpPr>
        <p:spPr bwMode="white">
          <a:xfrm>
            <a:off x="4511824" y="4149080"/>
            <a:ext cx="792088" cy="97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59A43F-3549-7E02-899D-CDD07762320C}"/>
              </a:ext>
            </a:extLst>
          </p:cNvPr>
          <p:cNvSpPr/>
          <p:nvPr/>
        </p:nvSpPr>
        <p:spPr bwMode="white">
          <a:xfrm>
            <a:off x="9095736" y="4149080"/>
            <a:ext cx="672672" cy="98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A29142-0EA8-FE49-EEBA-0C5A842D477C}"/>
              </a:ext>
            </a:extLst>
          </p:cNvPr>
          <p:cNvSpPr/>
          <p:nvPr/>
        </p:nvSpPr>
        <p:spPr bwMode="white">
          <a:xfrm>
            <a:off x="4626423" y="5749181"/>
            <a:ext cx="612069" cy="96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A06243-1A20-F384-83BA-2112694C5559}"/>
              </a:ext>
            </a:extLst>
          </p:cNvPr>
          <p:cNvSpPr/>
          <p:nvPr/>
        </p:nvSpPr>
        <p:spPr bwMode="white">
          <a:xfrm>
            <a:off x="9192344" y="5733256"/>
            <a:ext cx="576064" cy="98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00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F0C6E-CAF5-CCA7-77C0-925FCFCC7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6B49B3-EA39-5C66-166D-3F971644281E}"/>
              </a:ext>
            </a:extLst>
          </p:cNvPr>
          <p:cNvSpPr/>
          <p:nvPr/>
        </p:nvSpPr>
        <p:spPr bwMode="white">
          <a:xfrm>
            <a:off x="3710476" y="2852937"/>
            <a:ext cx="523809" cy="9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A82EDC-F6BA-5F75-347D-C7C2C7141E82}"/>
              </a:ext>
            </a:extLst>
          </p:cNvPr>
          <p:cNvSpPr/>
          <p:nvPr/>
        </p:nvSpPr>
        <p:spPr bwMode="white">
          <a:xfrm>
            <a:off x="8256240" y="2852937"/>
            <a:ext cx="576063" cy="9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799764-65A7-C110-0F9B-424F8E45F5D8}"/>
              </a:ext>
            </a:extLst>
          </p:cNvPr>
          <p:cNvSpPr/>
          <p:nvPr/>
        </p:nvSpPr>
        <p:spPr bwMode="white">
          <a:xfrm>
            <a:off x="3710476" y="4334985"/>
            <a:ext cx="523809" cy="98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7386F0-361F-F201-537A-7E857851F5E6}"/>
              </a:ext>
            </a:extLst>
          </p:cNvPr>
          <p:cNvSpPr/>
          <p:nvPr/>
        </p:nvSpPr>
        <p:spPr bwMode="white">
          <a:xfrm>
            <a:off x="8256240" y="4334985"/>
            <a:ext cx="576063" cy="98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8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EE5F1-536F-AFE4-4924-1D1A0A128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92896"/>
            <a:ext cx="2160240" cy="216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7094" y="2518908"/>
            <a:ext cx="2429266" cy="210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5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BF6C7-2D7F-8CA2-725B-B8731AD6B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371269"/>
            <a:ext cx="2182658" cy="2118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82EDC-F6BA-5F75-347D-C7C2C7141E82}"/>
              </a:ext>
            </a:extLst>
          </p:cNvPr>
          <p:cNvSpPr/>
          <p:nvPr/>
        </p:nvSpPr>
        <p:spPr bwMode="white">
          <a:xfrm>
            <a:off x="7752184" y="4519658"/>
            <a:ext cx="3456384" cy="9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1387342"/>
            <a:ext cx="3456382" cy="208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83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