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5047" y="1412776"/>
            <a:ext cx="6961905" cy="12761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6951" y="3789040"/>
            <a:ext cx="5438095" cy="733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A7C76E-CC1F-D907-19AD-447332DE3B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7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32CB38-B633-CB74-02EF-F4267404ECC3}"/>
              </a:ext>
            </a:extLst>
          </p:cNvPr>
          <p:cNvSpPr/>
          <p:nvPr/>
        </p:nvSpPr>
        <p:spPr bwMode="white">
          <a:xfrm>
            <a:off x="1758095" y="2449374"/>
            <a:ext cx="8714285" cy="119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239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A53ECE-CBAC-A7E1-24C6-90C0AC1629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9553056" cy="3858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7A9F82E7-CDFD-D102-F1E1-251E755DE6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553" b="6681"/>
          <a:stretch/>
        </p:blipFill>
        <p:spPr>
          <a:xfrm>
            <a:off x="2924991" y="4694940"/>
            <a:ext cx="6342018" cy="1623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51702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99AE3C-A9CD-292B-1BC9-DADE98F8EC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85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BAB3DE-C8D3-A4D5-8F23-22B3DB32E3B2}"/>
              </a:ext>
            </a:extLst>
          </p:cNvPr>
          <p:cNvSpPr/>
          <p:nvPr/>
        </p:nvSpPr>
        <p:spPr bwMode="white">
          <a:xfrm>
            <a:off x="683920" y="3068960"/>
            <a:ext cx="404392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7891A1-4F0C-7DEC-F1C6-3CB2BB78DD0A}"/>
              </a:ext>
            </a:extLst>
          </p:cNvPr>
          <p:cNvSpPr/>
          <p:nvPr/>
        </p:nvSpPr>
        <p:spPr bwMode="white">
          <a:xfrm>
            <a:off x="683920" y="4222156"/>
            <a:ext cx="6420192" cy="433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16675D0-A57F-9674-2327-2E6DA8B74958}"/>
              </a:ext>
            </a:extLst>
          </p:cNvPr>
          <p:cNvSpPr/>
          <p:nvPr/>
        </p:nvSpPr>
        <p:spPr bwMode="white">
          <a:xfrm>
            <a:off x="623392" y="5088626"/>
            <a:ext cx="4248472" cy="572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7D2593B-2703-C52E-D40A-9ADAA7228013}"/>
              </a:ext>
            </a:extLst>
          </p:cNvPr>
          <p:cNvSpPr/>
          <p:nvPr/>
        </p:nvSpPr>
        <p:spPr bwMode="white">
          <a:xfrm>
            <a:off x="683920" y="6118081"/>
            <a:ext cx="9732560" cy="433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7A9F82E7-CDFD-D102-F1E1-251E755DE6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553" b="6681"/>
          <a:stretch/>
        </p:blipFill>
        <p:spPr>
          <a:xfrm>
            <a:off x="6672064" y="3959655"/>
            <a:ext cx="4714622" cy="1206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92404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87D9F3-E3BE-44BB-E5FE-A69E2C783A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268"/>
          <a:stretch/>
        </p:blipFill>
        <p:spPr>
          <a:xfrm>
            <a:off x="2207568" y="476672"/>
            <a:ext cx="7225400" cy="6305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965BFC-FE2C-9FFD-DD66-BEA628D640E1}"/>
              </a:ext>
            </a:extLst>
          </p:cNvPr>
          <p:cNvSpPr/>
          <p:nvPr/>
        </p:nvSpPr>
        <p:spPr bwMode="white">
          <a:xfrm>
            <a:off x="3516145" y="5969734"/>
            <a:ext cx="640386" cy="640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0D39357-2F56-2873-3A5D-391299B4BEC5}"/>
              </a:ext>
            </a:extLst>
          </p:cNvPr>
          <p:cNvSpPr/>
          <p:nvPr/>
        </p:nvSpPr>
        <p:spPr bwMode="white">
          <a:xfrm>
            <a:off x="6252449" y="6080572"/>
            <a:ext cx="576197" cy="559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0880B7-B61B-CEB5-25D8-2E41774C69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7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92D534-6125-187E-CE68-8C9B5BB4E847}"/>
              </a:ext>
            </a:extLst>
          </p:cNvPr>
          <p:cNvSpPr/>
          <p:nvPr/>
        </p:nvSpPr>
        <p:spPr bwMode="white">
          <a:xfrm>
            <a:off x="5253333" y="3147250"/>
            <a:ext cx="333333" cy="42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035368-B188-D4C6-9D7D-79A37139E4FE}"/>
              </a:ext>
            </a:extLst>
          </p:cNvPr>
          <p:cNvSpPr/>
          <p:nvPr/>
        </p:nvSpPr>
        <p:spPr bwMode="white">
          <a:xfrm>
            <a:off x="7996190" y="3156791"/>
            <a:ext cx="219047" cy="41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44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57ACC9-331C-0DB1-EDDC-CE2B6FAEC4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4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AB6EAA-92C1-D08E-D832-C9774442C5C5}"/>
              </a:ext>
            </a:extLst>
          </p:cNvPr>
          <p:cNvSpPr/>
          <p:nvPr/>
        </p:nvSpPr>
        <p:spPr bwMode="white">
          <a:xfrm>
            <a:off x="2843809" y="2203613"/>
            <a:ext cx="1028571" cy="295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AD1456-307F-9D2B-5396-BCC3CDC28E9C}"/>
              </a:ext>
            </a:extLst>
          </p:cNvPr>
          <p:cNvSpPr/>
          <p:nvPr/>
        </p:nvSpPr>
        <p:spPr bwMode="white">
          <a:xfrm>
            <a:off x="5386666" y="3473416"/>
            <a:ext cx="1104761" cy="534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19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C103FF-315C-FFFC-6BE6-73D8E95429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4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748B56-F317-2015-92B3-9B2BCEC16A84}"/>
              </a:ext>
            </a:extLst>
          </p:cNvPr>
          <p:cNvSpPr/>
          <p:nvPr/>
        </p:nvSpPr>
        <p:spPr bwMode="white">
          <a:xfrm>
            <a:off x="4671111" y="3480907"/>
            <a:ext cx="491873" cy="42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6A8869-487B-03D9-A49E-0822D0A8AEC6}"/>
              </a:ext>
            </a:extLst>
          </p:cNvPr>
          <p:cNvSpPr/>
          <p:nvPr/>
        </p:nvSpPr>
        <p:spPr bwMode="white">
          <a:xfrm>
            <a:off x="8017460" y="3747126"/>
            <a:ext cx="935366" cy="451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E118C24-24B4-907B-896C-31431BA4202B}"/>
              </a:ext>
            </a:extLst>
          </p:cNvPr>
          <p:cNvSpPr/>
          <p:nvPr/>
        </p:nvSpPr>
        <p:spPr bwMode="white">
          <a:xfrm>
            <a:off x="4042158" y="5973680"/>
            <a:ext cx="935365" cy="451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A288069-4910-917E-0904-757387BB1AB2}"/>
              </a:ext>
            </a:extLst>
          </p:cNvPr>
          <p:cNvSpPr/>
          <p:nvPr/>
        </p:nvSpPr>
        <p:spPr bwMode="white">
          <a:xfrm>
            <a:off x="7186920" y="6078554"/>
            <a:ext cx="967619" cy="43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308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DD01BC-BC64-CA6E-0B6E-F29F485A8D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9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42D90D-683F-1512-33F1-B7BA1E0EB6BE}"/>
              </a:ext>
            </a:extLst>
          </p:cNvPr>
          <p:cNvSpPr/>
          <p:nvPr/>
        </p:nvSpPr>
        <p:spPr bwMode="white">
          <a:xfrm>
            <a:off x="5177142" y="2535879"/>
            <a:ext cx="371428" cy="429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A470AD-89B5-AEC1-D017-CC3666050E18}"/>
              </a:ext>
            </a:extLst>
          </p:cNvPr>
          <p:cNvSpPr/>
          <p:nvPr/>
        </p:nvSpPr>
        <p:spPr bwMode="white">
          <a:xfrm>
            <a:off x="4900952" y="3565751"/>
            <a:ext cx="342857" cy="429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4DA566-348B-8875-E547-5FFECBEE4B5F}"/>
              </a:ext>
            </a:extLst>
          </p:cNvPr>
          <p:cNvSpPr/>
          <p:nvPr/>
        </p:nvSpPr>
        <p:spPr bwMode="white">
          <a:xfrm>
            <a:off x="3986666" y="4605159"/>
            <a:ext cx="647619" cy="429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524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7AEF23-ADBC-3763-154A-1E72E2339D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0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B431DC-6C75-D307-C3B5-444F3B966E5C}"/>
              </a:ext>
            </a:extLst>
          </p:cNvPr>
          <p:cNvSpPr/>
          <p:nvPr/>
        </p:nvSpPr>
        <p:spPr bwMode="white">
          <a:xfrm>
            <a:off x="3558095" y="1305544"/>
            <a:ext cx="638095" cy="428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2B3196-98C6-C6C5-2859-510A8281C159}"/>
              </a:ext>
            </a:extLst>
          </p:cNvPr>
          <p:cNvSpPr/>
          <p:nvPr/>
        </p:nvSpPr>
        <p:spPr bwMode="white">
          <a:xfrm>
            <a:off x="2986666" y="2334769"/>
            <a:ext cx="1209523" cy="428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67822C-AE3D-E2E8-BDB4-7C54BEFC51A7}"/>
              </a:ext>
            </a:extLst>
          </p:cNvPr>
          <p:cNvSpPr/>
          <p:nvPr/>
        </p:nvSpPr>
        <p:spPr bwMode="white">
          <a:xfrm>
            <a:off x="3843809" y="3383053"/>
            <a:ext cx="342857" cy="409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406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974BA0-7CEF-E883-37FF-A63FE229A7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86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7CD358-0103-BD94-4997-7D7F658B81CE}"/>
              </a:ext>
            </a:extLst>
          </p:cNvPr>
          <p:cNvSpPr/>
          <p:nvPr/>
        </p:nvSpPr>
        <p:spPr bwMode="white">
          <a:xfrm flipV="1">
            <a:off x="3904900" y="2562240"/>
            <a:ext cx="498506" cy="434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B4DD3C-8E60-0D46-4CE2-287E0B89558B}"/>
              </a:ext>
            </a:extLst>
          </p:cNvPr>
          <p:cNvSpPr/>
          <p:nvPr/>
        </p:nvSpPr>
        <p:spPr bwMode="white">
          <a:xfrm>
            <a:off x="8326835" y="2562240"/>
            <a:ext cx="572359" cy="434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3E566AF-115C-692B-72AB-E5393813635E}"/>
              </a:ext>
            </a:extLst>
          </p:cNvPr>
          <p:cNvSpPr/>
          <p:nvPr/>
        </p:nvSpPr>
        <p:spPr bwMode="white">
          <a:xfrm>
            <a:off x="3609489" y="4106253"/>
            <a:ext cx="581590" cy="416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6CB7914-E898-F51B-FA75-06C78C58F8B9}"/>
              </a:ext>
            </a:extLst>
          </p:cNvPr>
          <p:cNvSpPr/>
          <p:nvPr/>
        </p:nvSpPr>
        <p:spPr bwMode="white">
          <a:xfrm>
            <a:off x="7837561" y="4106253"/>
            <a:ext cx="581590" cy="416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C53901C-FAE8-3F80-AC47-D5B6FE2940B5}"/>
              </a:ext>
            </a:extLst>
          </p:cNvPr>
          <p:cNvSpPr/>
          <p:nvPr/>
        </p:nvSpPr>
        <p:spPr bwMode="white">
          <a:xfrm>
            <a:off x="2852498" y="5631775"/>
            <a:ext cx="581590" cy="416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8779914-7C2A-01AD-F173-44453F3F9A49}"/>
              </a:ext>
            </a:extLst>
          </p:cNvPr>
          <p:cNvSpPr/>
          <p:nvPr/>
        </p:nvSpPr>
        <p:spPr bwMode="white">
          <a:xfrm>
            <a:off x="8068351" y="5622529"/>
            <a:ext cx="563127" cy="425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495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CDFB7E-1C85-850C-1D5C-45D4495B3B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2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AD2A3A-DE99-55B4-567A-C6334333D086}"/>
              </a:ext>
            </a:extLst>
          </p:cNvPr>
          <p:cNvSpPr/>
          <p:nvPr/>
        </p:nvSpPr>
        <p:spPr bwMode="white">
          <a:xfrm>
            <a:off x="3729523" y="3946270"/>
            <a:ext cx="4761904" cy="1210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981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2023-12-13T01:26:33Z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