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5" r:id="rId4"/>
    <p:sldId id="334" r:id="rId5"/>
    <p:sldId id="333" r:id="rId6"/>
    <p:sldId id="332" r:id="rId7"/>
    <p:sldId id="331" r:id="rId8"/>
    <p:sldId id="330" r:id="rId9"/>
    <p:sldId id="328" r:id="rId10"/>
    <p:sldId id="336" r:id="rId11"/>
    <p:sldId id="327" r:id="rId12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451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53143" y="2132856"/>
            <a:ext cx="6085714" cy="90476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48381" y="3933056"/>
            <a:ext cx="4495238" cy="46666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54CCC1B-B552-3D5A-8A84-CD738C52B0A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0840" r="14218"/>
          <a:stretch/>
        </p:blipFill>
        <p:spPr>
          <a:xfrm>
            <a:off x="695400" y="908720"/>
            <a:ext cx="9264432" cy="13374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934A9ABE-96B4-B7A9-86FE-B083214FB82C}"/>
              </a:ext>
            </a:extLst>
          </p:cNvPr>
          <p:cNvSpPr/>
          <p:nvPr/>
        </p:nvSpPr>
        <p:spPr bwMode="white">
          <a:xfrm>
            <a:off x="8591680" y="980729"/>
            <a:ext cx="576064" cy="11223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3A082B8D-3A82-DD12-C932-803FE7BFD79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6887"/>
          <a:stretch/>
        </p:blipFill>
        <p:spPr>
          <a:xfrm>
            <a:off x="2867940" y="2175124"/>
            <a:ext cx="6456120" cy="36106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6146537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FDB525F-2AEE-D677-A4F1-268C2A3EE8F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84"/>
          <a:stretch/>
        </p:blipFill>
        <p:spPr>
          <a:xfrm>
            <a:off x="1775520" y="491142"/>
            <a:ext cx="7968288" cy="30949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2" name="img_16777215">
            <a:extLst>
              <a:ext uri="{FF2B5EF4-FFF2-40B4-BE49-F238E27FC236}">
                <a16:creationId xmlns:a16="http://schemas.microsoft.com/office/drawing/2014/main" id="{0A7F5586-15D5-BD1D-F439-15E04565F61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220"/>
          <a:stretch/>
        </p:blipFill>
        <p:spPr>
          <a:xfrm>
            <a:off x="7104112" y="4676042"/>
            <a:ext cx="3791824" cy="20504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3" name="img_16777215">
            <a:extLst>
              <a:ext uri="{FF2B5EF4-FFF2-40B4-BE49-F238E27FC236}">
                <a16:creationId xmlns:a16="http://schemas.microsoft.com/office/drawing/2014/main" id="{B94A18F5-809A-E39C-3FFC-6DD6DE453AA0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552"/>
          <a:stretch/>
        </p:blipFill>
        <p:spPr>
          <a:xfrm>
            <a:off x="2267555" y="3429000"/>
            <a:ext cx="7680256" cy="19246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BCC370F9-2E96-9648-217A-F5405F557239}"/>
              </a:ext>
            </a:extLst>
          </p:cNvPr>
          <p:cNvSpPr/>
          <p:nvPr/>
        </p:nvSpPr>
        <p:spPr bwMode="white">
          <a:xfrm>
            <a:off x="1792424" y="3877642"/>
            <a:ext cx="2609523" cy="4398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BCC370F9-2E96-9648-217A-F5405F557239}"/>
              </a:ext>
            </a:extLst>
          </p:cNvPr>
          <p:cNvSpPr/>
          <p:nvPr/>
        </p:nvSpPr>
        <p:spPr bwMode="white">
          <a:xfrm>
            <a:off x="4427795" y="3597234"/>
            <a:ext cx="4176464" cy="10445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BCC370F9-2E96-9648-217A-F5405F557239}"/>
              </a:ext>
            </a:extLst>
          </p:cNvPr>
          <p:cNvSpPr/>
          <p:nvPr/>
        </p:nvSpPr>
        <p:spPr bwMode="white">
          <a:xfrm>
            <a:off x="8630107" y="3859322"/>
            <a:ext cx="1431547" cy="4398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BCC370F9-2E96-9648-217A-F5405F557239}"/>
              </a:ext>
            </a:extLst>
          </p:cNvPr>
          <p:cNvSpPr/>
          <p:nvPr/>
        </p:nvSpPr>
        <p:spPr bwMode="white">
          <a:xfrm>
            <a:off x="1979523" y="4810020"/>
            <a:ext cx="2808312" cy="4894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6981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 animBg="1"/>
      <p:bldP spid="1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A89C989-2A54-5D71-E6FE-65938FA824E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88158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FFE0A0B-F5DD-44F2-8A4E-3D7AEDBC696D}"/>
              </a:ext>
            </a:extLst>
          </p:cNvPr>
          <p:cNvSpPr/>
          <p:nvPr/>
        </p:nvSpPr>
        <p:spPr bwMode="white">
          <a:xfrm>
            <a:off x="7408604" y="4890367"/>
            <a:ext cx="438598" cy="94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AA31A47-6405-BA6A-88E0-996723B8DF2B}"/>
              </a:ext>
            </a:extLst>
          </p:cNvPr>
          <p:cNvSpPr/>
          <p:nvPr/>
        </p:nvSpPr>
        <p:spPr bwMode="white">
          <a:xfrm>
            <a:off x="4871864" y="4653136"/>
            <a:ext cx="432047" cy="576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EEA2B3B8-2171-D26A-A595-E26844FEC9AE}"/>
              </a:ext>
            </a:extLst>
          </p:cNvPr>
          <p:cNvSpPr/>
          <p:nvPr/>
        </p:nvSpPr>
        <p:spPr bwMode="white">
          <a:xfrm>
            <a:off x="2255089" y="5689714"/>
            <a:ext cx="180138" cy="3448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4CC677F9-E0E5-7A7E-E164-B915727E7DE6}"/>
              </a:ext>
            </a:extLst>
          </p:cNvPr>
          <p:cNvSpPr/>
          <p:nvPr/>
        </p:nvSpPr>
        <p:spPr bwMode="white">
          <a:xfrm>
            <a:off x="2223761" y="6246122"/>
            <a:ext cx="281955" cy="3526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DCE2FFE-4EF3-A94F-1D14-DA88B31EA3A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2321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6613272-A32E-D9BF-D32A-33F7734B21EB}"/>
              </a:ext>
            </a:extLst>
          </p:cNvPr>
          <p:cNvSpPr/>
          <p:nvPr/>
        </p:nvSpPr>
        <p:spPr bwMode="white">
          <a:xfrm>
            <a:off x="9681756" y="1505674"/>
            <a:ext cx="321705" cy="4048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821DF05-785B-9D59-CDB1-E0D4761A441B}"/>
              </a:ext>
            </a:extLst>
          </p:cNvPr>
          <p:cNvSpPr/>
          <p:nvPr/>
        </p:nvSpPr>
        <p:spPr bwMode="white">
          <a:xfrm>
            <a:off x="5735960" y="5445225"/>
            <a:ext cx="864095" cy="10751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01160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96E4832-65E6-DEC7-A737-B4968B77991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624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F9AC00B-1FCF-3502-7224-9D24F578A5BE}"/>
              </a:ext>
            </a:extLst>
          </p:cNvPr>
          <p:cNvSpPr/>
          <p:nvPr/>
        </p:nvSpPr>
        <p:spPr bwMode="white">
          <a:xfrm>
            <a:off x="4358095" y="2603209"/>
            <a:ext cx="228571" cy="4101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0DD0537-B740-E064-8F52-DC8D38B43ADE}"/>
              </a:ext>
            </a:extLst>
          </p:cNvPr>
          <p:cNvSpPr/>
          <p:nvPr/>
        </p:nvSpPr>
        <p:spPr bwMode="white">
          <a:xfrm>
            <a:off x="4310476" y="3270956"/>
            <a:ext cx="371428" cy="429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96642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746E378-60BE-4AD5-C9FA-82B01D37285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84254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3EED19B-972C-7248-FFE7-672CFDA092BE}"/>
              </a:ext>
            </a:extLst>
          </p:cNvPr>
          <p:cNvSpPr/>
          <p:nvPr/>
        </p:nvSpPr>
        <p:spPr bwMode="white">
          <a:xfrm>
            <a:off x="2408313" y="4941168"/>
            <a:ext cx="533706" cy="916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EE89D6A-C2E7-B554-F63B-CF2F36BD7E19}"/>
              </a:ext>
            </a:extLst>
          </p:cNvPr>
          <p:cNvSpPr/>
          <p:nvPr/>
        </p:nvSpPr>
        <p:spPr bwMode="white">
          <a:xfrm>
            <a:off x="6384032" y="4941168"/>
            <a:ext cx="504056" cy="916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96BBF49E-C851-3D3A-B595-56231DF09BD5}"/>
              </a:ext>
            </a:extLst>
          </p:cNvPr>
          <p:cNvSpPr/>
          <p:nvPr/>
        </p:nvSpPr>
        <p:spPr bwMode="white">
          <a:xfrm>
            <a:off x="2318520" y="6107609"/>
            <a:ext cx="2200220" cy="3746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310D9375-7AC4-A01B-103E-5CA67409FAC4}"/>
              </a:ext>
            </a:extLst>
          </p:cNvPr>
          <p:cNvSpPr/>
          <p:nvPr/>
        </p:nvSpPr>
        <p:spPr bwMode="white">
          <a:xfrm>
            <a:off x="6295328" y="6107609"/>
            <a:ext cx="2176936" cy="3746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14141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5" grpId="0" animBg="1"/>
      <p:bldP spid="1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7A012EA-F1B0-C0ED-97C1-3F010C0CE37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843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A7D1DD4-5B08-C63B-5F01-53D2D21CC08A}"/>
              </a:ext>
            </a:extLst>
          </p:cNvPr>
          <p:cNvSpPr/>
          <p:nvPr/>
        </p:nvSpPr>
        <p:spPr bwMode="white">
          <a:xfrm>
            <a:off x="2264361" y="3403179"/>
            <a:ext cx="641088" cy="11619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C72FDF9-2E0A-EE84-2B48-056145A5A13E}"/>
              </a:ext>
            </a:extLst>
          </p:cNvPr>
          <p:cNvSpPr/>
          <p:nvPr/>
        </p:nvSpPr>
        <p:spPr bwMode="white">
          <a:xfrm>
            <a:off x="6972117" y="3429000"/>
            <a:ext cx="590476" cy="11361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DA79040D-48E8-35ED-F6FC-878FA0C31403}"/>
              </a:ext>
            </a:extLst>
          </p:cNvPr>
          <p:cNvSpPr/>
          <p:nvPr/>
        </p:nvSpPr>
        <p:spPr bwMode="white">
          <a:xfrm>
            <a:off x="2262857" y="4879696"/>
            <a:ext cx="2599436" cy="4574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B38438D0-70CA-56F1-9546-F2EF7980ACA7}"/>
              </a:ext>
            </a:extLst>
          </p:cNvPr>
          <p:cNvSpPr/>
          <p:nvPr/>
        </p:nvSpPr>
        <p:spPr bwMode="white">
          <a:xfrm>
            <a:off x="6939046" y="4879696"/>
            <a:ext cx="2613337" cy="4574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16803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2" grpId="0" animBg="1"/>
      <p:bldP spid="1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AD267B5-EC5C-7EEF-7B18-CE57A9FC54E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55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/>
          <a:srcRect r="69547"/>
          <a:stretch/>
        </p:blipFill>
        <p:spPr>
          <a:xfrm>
            <a:off x="1754274" y="3140968"/>
            <a:ext cx="2685542" cy="195151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/>
          <a:srcRect l="39436" r="34435"/>
          <a:stretch/>
        </p:blipFill>
        <p:spPr>
          <a:xfrm>
            <a:off x="5087888" y="3125222"/>
            <a:ext cx="2304256" cy="195151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3"/>
          <a:srcRect l="76181"/>
          <a:stretch/>
        </p:blipFill>
        <p:spPr>
          <a:xfrm>
            <a:off x="8256240" y="3140968"/>
            <a:ext cx="2100510" cy="19515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67950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90086BB-4E16-8A3C-56F6-2B37FB1E8A1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235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3A082B8D-3A82-DD12-C932-803FE7BFD79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6887"/>
          <a:stretch/>
        </p:blipFill>
        <p:spPr>
          <a:xfrm>
            <a:off x="2891940" y="3195529"/>
            <a:ext cx="6456120" cy="36106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3914014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54CCC1B-B552-3D5A-8A84-CD738C52B0A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218" b="37010"/>
          <a:stretch/>
        </p:blipFill>
        <p:spPr>
          <a:xfrm>
            <a:off x="1127448" y="836712"/>
            <a:ext cx="9264432" cy="28890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44F9051-783C-3A82-07E0-83AA4759EA22}"/>
              </a:ext>
            </a:extLst>
          </p:cNvPr>
          <p:cNvSpPr/>
          <p:nvPr/>
        </p:nvSpPr>
        <p:spPr bwMode="white">
          <a:xfrm>
            <a:off x="9105152" y="940722"/>
            <a:ext cx="544060" cy="1097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769AD4D-9823-E7B9-13A2-7736C88C9C23}"/>
              </a:ext>
            </a:extLst>
          </p:cNvPr>
          <p:cNvSpPr/>
          <p:nvPr/>
        </p:nvSpPr>
        <p:spPr bwMode="white">
          <a:xfrm>
            <a:off x="9034924" y="2561735"/>
            <a:ext cx="624069" cy="1097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img_16777215">
            <a:extLst>
              <a:ext uri="{FF2B5EF4-FFF2-40B4-BE49-F238E27FC236}">
                <a16:creationId xmlns:a16="http://schemas.microsoft.com/office/drawing/2014/main" id="{3A082B8D-3A82-DD12-C932-803FE7BFD79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6887"/>
          <a:stretch/>
        </p:blipFill>
        <p:spPr>
          <a:xfrm>
            <a:off x="3180572" y="3563878"/>
            <a:ext cx="5830856" cy="32609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6496365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4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64</cp:revision>
  <dcterms:created xsi:type="dcterms:W3CDTF">2015-09-16T06:44:00Z</dcterms:created>
  <dcterms:modified xsi:type="dcterms:W3CDTF">2023-12-13T02:07:39Z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