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5" r:id="rId3"/>
    <p:sldId id="344" r:id="rId4"/>
    <p:sldId id="343" r:id="rId5"/>
    <p:sldId id="342" r:id="rId6"/>
    <p:sldId id="341" r:id="rId7"/>
    <p:sldId id="340" r:id="rId8"/>
    <p:sldId id="339" r:id="rId9"/>
    <p:sldId id="337" r:id="rId10"/>
    <p:sldId id="335" r:id="rId11"/>
    <p:sldId id="334" r:id="rId12"/>
    <p:sldId id="333" r:id="rId13"/>
    <p:sldId id="330" r:id="rId14"/>
    <p:sldId id="328" r:id="rId15"/>
    <p:sldId id="327" r:id="rId16"/>
    <p:sldId id="32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9D63A2-A375-53DD-1206-E874EE4A2A0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3"/>
          <a:stretch/>
        </p:blipFill>
        <p:spPr>
          <a:xfrm>
            <a:off x="3732036" y="2961380"/>
            <a:ext cx="4727928" cy="935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5BDEFC-6806-FD6A-4115-04D6A08262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8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6872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76AD5B-2E17-FB08-11A9-A3D3B2D616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1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F19587-6DCC-A73E-C840-BBF9B705B0C5}"/>
              </a:ext>
            </a:extLst>
          </p:cNvPr>
          <p:cNvSpPr/>
          <p:nvPr/>
        </p:nvSpPr>
        <p:spPr bwMode="white">
          <a:xfrm>
            <a:off x="4796190" y="1086295"/>
            <a:ext cx="1380952" cy="276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5B4D22-3B4D-87D4-40AA-9F7B26A1EF16}"/>
              </a:ext>
            </a:extLst>
          </p:cNvPr>
          <p:cNvSpPr/>
          <p:nvPr/>
        </p:nvSpPr>
        <p:spPr bwMode="white">
          <a:xfrm>
            <a:off x="5091428" y="1638720"/>
            <a:ext cx="1238095" cy="276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FC435E-4D29-39AD-F016-B203178543EA}"/>
              </a:ext>
            </a:extLst>
          </p:cNvPr>
          <p:cNvSpPr/>
          <p:nvPr/>
        </p:nvSpPr>
        <p:spPr bwMode="white">
          <a:xfrm>
            <a:off x="1167619" y="3286474"/>
            <a:ext cx="3771428" cy="23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CEA196-21F0-99EC-1C7E-75B65423E509}"/>
              </a:ext>
            </a:extLst>
          </p:cNvPr>
          <p:cNvSpPr/>
          <p:nvPr/>
        </p:nvSpPr>
        <p:spPr bwMode="white">
          <a:xfrm>
            <a:off x="1167619" y="3810326"/>
            <a:ext cx="2180952" cy="23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142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C92B20-C373-90E8-74CC-55EFCB4AB8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38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ACCC4C2-44A6-865F-C980-77F68DC292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625611"/>
            <a:ext cx="10800000" cy="3606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729CD6-C3B1-DBDE-0941-B225F832BC31}"/>
              </a:ext>
            </a:extLst>
          </p:cNvPr>
          <p:cNvSpPr/>
          <p:nvPr/>
        </p:nvSpPr>
        <p:spPr bwMode="white">
          <a:xfrm>
            <a:off x="10184590" y="2427117"/>
            <a:ext cx="219047" cy="238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DFBF3B-C0F5-80C8-6FF3-62DF7D637D18}"/>
              </a:ext>
            </a:extLst>
          </p:cNvPr>
          <p:cNvSpPr/>
          <p:nvPr/>
        </p:nvSpPr>
        <p:spPr bwMode="white">
          <a:xfrm>
            <a:off x="1746495" y="2990079"/>
            <a:ext cx="228571" cy="238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B7E45E-D14A-C30F-DF65-781315ABFD8C}"/>
              </a:ext>
            </a:extLst>
          </p:cNvPr>
          <p:cNvSpPr/>
          <p:nvPr/>
        </p:nvSpPr>
        <p:spPr bwMode="white">
          <a:xfrm>
            <a:off x="3175067" y="2999621"/>
            <a:ext cx="209523" cy="22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E7A084-B297-E06A-A1FB-18D8E5B02858}"/>
              </a:ext>
            </a:extLst>
          </p:cNvPr>
          <p:cNvSpPr/>
          <p:nvPr/>
        </p:nvSpPr>
        <p:spPr bwMode="white">
          <a:xfrm>
            <a:off x="4594114" y="2990079"/>
            <a:ext cx="219047" cy="238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80E432-260E-723F-376C-D5D819FF259D}"/>
              </a:ext>
            </a:extLst>
          </p:cNvPr>
          <p:cNvSpPr/>
          <p:nvPr/>
        </p:nvSpPr>
        <p:spPr bwMode="white">
          <a:xfrm>
            <a:off x="6013162" y="2999621"/>
            <a:ext cx="209523" cy="22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0E63EF-3E50-BBB8-0E5C-10B9CA99463D}"/>
              </a:ext>
            </a:extLst>
          </p:cNvPr>
          <p:cNvSpPr/>
          <p:nvPr/>
        </p:nvSpPr>
        <p:spPr bwMode="white">
          <a:xfrm>
            <a:off x="7432209" y="2990079"/>
            <a:ext cx="219047" cy="238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A180642-C29E-37A1-A46E-3FC323913429}"/>
              </a:ext>
            </a:extLst>
          </p:cNvPr>
          <p:cNvSpPr/>
          <p:nvPr/>
        </p:nvSpPr>
        <p:spPr bwMode="white">
          <a:xfrm>
            <a:off x="8851257" y="2990079"/>
            <a:ext cx="219047" cy="238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48EE486-1460-472C-7BCC-1CAF874B90EE}"/>
              </a:ext>
            </a:extLst>
          </p:cNvPr>
          <p:cNvSpPr/>
          <p:nvPr/>
        </p:nvSpPr>
        <p:spPr bwMode="white">
          <a:xfrm>
            <a:off x="10136971" y="2990079"/>
            <a:ext cx="352380" cy="238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C5A8571-8A39-AF65-9E6F-2C7384A461D4}"/>
              </a:ext>
            </a:extLst>
          </p:cNvPr>
          <p:cNvSpPr/>
          <p:nvPr/>
        </p:nvSpPr>
        <p:spPr bwMode="white">
          <a:xfrm>
            <a:off x="1698876" y="3562583"/>
            <a:ext cx="304761" cy="22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F0B52B5-636D-8E19-006C-26F14B409A22}"/>
              </a:ext>
            </a:extLst>
          </p:cNvPr>
          <p:cNvSpPr/>
          <p:nvPr/>
        </p:nvSpPr>
        <p:spPr bwMode="white">
          <a:xfrm>
            <a:off x="3117924" y="3562583"/>
            <a:ext cx="342857" cy="22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114B0A6-8677-BED3-9B36-7134E00A9D40}"/>
              </a:ext>
            </a:extLst>
          </p:cNvPr>
          <p:cNvSpPr/>
          <p:nvPr/>
        </p:nvSpPr>
        <p:spPr bwMode="white">
          <a:xfrm>
            <a:off x="4536971" y="3562583"/>
            <a:ext cx="352380" cy="238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39D7D45-FFF1-3366-869F-3ADC2CEDC2A2}"/>
              </a:ext>
            </a:extLst>
          </p:cNvPr>
          <p:cNvSpPr/>
          <p:nvPr/>
        </p:nvSpPr>
        <p:spPr bwMode="white">
          <a:xfrm>
            <a:off x="5956019" y="3562583"/>
            <a:ext cx="361904" cy="22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2265228-A2E5-4D02-A911-BE67CC90B5E4}"/>
              </a:ext>
            </a:extLst>
          </p:cNvPr>
          <p:cNvSpPr/>
          <p:nvPr/>
        </p:nvSpPr>
        <p:spPr bwMode="white">
          <a:xfrm>
            <a:off x="7375067" y="3562583"/>
            <a:ext cx="352380" cy="238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76B261E-032B-7A99-8665-BC4DC3D49993}"/>
              </a:ext>
            </a:extLst>
          </p:cNvPr>
          <p:cNvSpPr/>
          <p:nvPr/>
        </p:nvSpPr>
        <p:spPr bwMode="white">
          <a:xfrm>
            <a:off x="8794114" y="3562583"/>
            <a:ext cx="361905" cy="238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2057C40-0B64-9A10-7F69-4F9B737947EB}"/>
              </a:ext>
            </a:extLst>
          </p:cNvPr>
          <p:cNvSpPr/>
          <p:nvPr/>
        </p:nvSpPr>
        <p:spPr bwMode="white">
          <a:xfrm>
            <a:off x="10136971" y="3562583"/>
            <a:ext cx="342858" cy="22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099CAD2-EFFC-6DC7-1DC7-FED2316BE625}"/>
              </a:ext>
            </a:extLst>
          </p:cNvPr>
          <p:cNvSpPr/>
          <p:nvPr/>
        </p:nvSpPr>
        <p:spPr bwMode="white">
          <a:xfrm>
            <a:off x="1698876" y="4135088"/>
            <a:ext cx="342857" cy="22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0991173-0250-2493-CF82-2341739E4DB5}"/>
              </a:ext>
            </a:extLst>
          </p:cNvPr>
          <p:cNvSpPr/>
          <p:nvPr/>
        </p:nvSpPr>
        <p:spPr bwMode="white">
          <a:xfrm>
            <a:off x="3117924" y="4135088"/>
            <a:ext cx="352380" cy="22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6606E13-FF4D-734B-9846-94B1C7CCF9EC}"/>
              </a:ext>
            </a:extLst>
          </p:cNvPr>
          <p:cNvSpPr/>
          <p:nvPr/>
        </p:nvSpPr>
        <p:spPr bwMode="white">
          <a:xfrm>
            <a:off x="4517924" y="4135088"/>
            <a:ext cx="371428" cy="22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466A777-1495-2F22-FA47-29CC59A76CFD}"/>
              </a:ext>
            </a:extLst>
          </p:cNvPr>
          <p:cNvSpPr/>
          <p:nvPr/>
        </p:nvSpPr>
        <p:spPr bwMode="white">
          <a:xfrm>
            <a:off x="5936971" y="4135088"/>
            <a:ext cx="323809" cy="22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D5F53B6-DB7E-83BA-7831-7837318FB1E6}"/>
              </a:ext>
            </a:extLst>
          </p:cNvPr>
          <p:cNvSpPr/>
          <p:nvPr/>
        </p:nvSpPr>
        <p:spPr bwMode="white">
          <a:xfrm>
            <a:off x="7356019" y="4135088"/>
            <a:ext cx="371428" cy="22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D5C1E22-0A78-EC06-AD56-B4B0279273DB}"/>
              </a:ext>
            </a:extLst>
          </p:cNvPr>
          <p:cNvSpPr/>
          <p:nvPr/>
        </p:nvSpPr>
        <p:spPr bwMode="white">
          <a:xfrm>
            <a:off x="8775067" y="4135088"/>
            <a:ext cx="371427" cy="22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55ED1431-276D-2CA7-33C0-674CC959EE05}"/>
              </a:ext>
            </a:extLst>
          </p:cNvPr>
          <p:cNvSpPr/>
          <p:nvPr/>
        </p:nvSpPr>
        <p:spPr bwMode="white">
          <a:xfrm>
            <a:off x="10117924" y="4135088"/>
            <a:ext cx="380952" cy="22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80B790C-4B37-6666-2399-5AD0082B1806}"/>
              </a:ext>
            </a:extLst>
          </p:cNvPr>
          <p:cNvSpPr/>
          <p:nvPr/>
        </p:nvSpPr>
        <p:spPr bwMode="white">
          <a:xfrm>
            <a:off x="1679828" y="4698050"/>
            <a:ext cx="361904" cy="238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E5613C13-46AA-DDF7-E218-19FDDE839338}"/>
              </a:ext>
            </a:extLst>
          </p:cNvPr>
          <p:cNvSpPr/>
          <p:nvPr/>
        </p:nvSpPr>
        <p:spPr bwMode="white">
          <a:xfrm>
            <a:off x="3098876" y="4698050"/>
            <a:ext cx="371428" cy="238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15335E9B-A16E-E366-4878-3DF29F534FF4}"/>
              </a:ext>
            </a:extLst>
          </p:cNvPr>
          <p:cNvSpPr/>
          <p:nvPr/>
        </p:nvSpPr>
        <p:spPr bwMode="white">
          <a:xfrm>
            <a:off x="4517924" y="4698050"/>
            <a:ext cx="361904" cy="238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D0FE2BE3-6185-22FC-7BAD-88B821179E41}"/>
              </a:ext>
            </a:extLst>
          </p:cNvPr>
          <p:cNvSpPr/>
          <p:nvPr/>
        </p:nvSpPr>
        <p:spPr bwMode="white">
          <a:xfrm>
            <a:off x="5936971" y="4698050"/>
            <a:ext cx="371428" cy="238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B0D099FA-01A6-F8F6-C858-3A6E93064C09}"/>
              </a:ext>
            </a:extLst>
          </p:cNvPr>
          <p:cNvSpPr/>
          <p:nvPr/>
        </p:nvSpPr>
        <p:spPr bwMode="white">
          <a:xfrm>
            <a:off x="7356019" y="4698050"/>
            <a:ext cx="371428" cy="238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img_16777215">
            <a:extLst>
              <a:ext uri="{FF2B5EF4-FFF2-40B4-BE49-F238E27FC236}">
                <a16:creationId xmlns:a16="http://schemas.microsoft.com/office/drawing/2014/main" id="{8C852AF3-A658-EDAF-1077-88F273C06F0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5337054"/>
            <a:ext cx="10800000" cy="1097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BF260240-E8B8-A9CE-A245-100C5C8F6DB3}"/>
              </a:ext>
            </a:extLst>
          </p:cNvPr>
          <p:cNvSpPr/>
          <p:nvPr/>
        </p:nvSpPr>
        <p:spPr bwMode="white">
          <a:xfrm>
            <a:off x="4546495" y="5489804"/>
            <a:ext cx="228571" cy="22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463CCBBA-03E9-E65A-4A8D-94EB4EDE120F}"/>
              </a:ext>
            </a:extLst>
          </p:cNvPr>
          <p:cNvSpPr/>
          <p:nvPr/>
        </p:nvSpPr>
        <p:spPr bwMode="white">
          <a:xfrm>
            <a:off x="8422686" y="6062617"/>
            <a:ext cx="190476" cy="200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863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56EF28-4A2D-426B-DCA9-E05ADA5840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6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909B8B-AA20-D2D8-EE85-8F8CC53BEF3F}"/>
              </a:ext>
            </a:extLst>
          </p:cNvPr>
          <p:cNvSpPr/>
          <p:nvPr/>
        </p:nvSpPr>
        <p:spPr bwMode="white">
          <a:xfrm>
            <a:off x="1491428" y="2758228"/>
            <a:ext cx="3790476" cy="22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19DA85-54C5-E725-E1B3-BAA3D6B8A0AF}"/>
              </a:ext>
            </a:extLst>
          </p:cNvPr>
          <p:cNvSpPr/>
          <p:nvPr/>
        </p:nvSpPr>
        <p:spPr bwMode="white">
          <a:xfrm>
            <a:off x="1510476" y="3264486"/>
            <a:ext cx="4361904" cy="25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11E421D-68D2-4AD7-7EB1-307F3EC5A4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005064"/>
            <a:ext cx="10800000" cy="2977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24A594-7C9D-5B53-222A-F28D258E2039}"/>
              </a:ext>
            </a:extLst>
          </p:cNvPr>
          <p:cNvSpPr/>
          <p:nvPr/>
        </p:nvSpPr>
        <p:spPr bwMode="white">
          <a:xfrm>
            <a:off x="1485170" y="5245734"/>
            <a:ext cx="4586230" cy="352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21128C-FCDB-0F31-63C4-91C5BB30BA82}"/>
              </a:ext>
            </a:extLst>
          </p:cNvPr>
          <p:cNvSpPr/>
          <p:nvPr/>
        </p:nvSpPr>
        <p:spPr bwMode="white">
          <a:xfrm>
            <a:off x="1504217" y="5742002"/>
            <a:ext cx="5380952" cy="23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942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20161E-0311-1957-149F-19B0CBFD02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6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1E28AD-417C-DC20-AFEB-64B625A3CF19}"/>
              </a:ext>
            </a:extLst>
          </p:cNvPr>
          <p:cNvSpPr/>
          <p:nvPr/>
        </p:nvSpPr>
        <p:spPr bwMode="white">
          <a:xfrm>
            <a:off x="1005714" y="1649399"/>
            <a:ext cx="3938158" cy="24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3FC7C7-F313-C9AC-139C-3C01DFF41311}"/>
              </a:ext>
            </a:extLst>
          </p:cNvPr>
          <p:cNvSpPr/>
          <p:nvPr/>
        </p:nvSpPr>
        <p:spPr bwMode="white">
          <a:xfrm>
            <a:off x="1024761" y="2135982"/>
            <a:ext cx="2761904" cy="24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90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46D367-373F-B949-E8E3-906C575E4D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8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9F102E-E1FA-CCD8-5E1A-E3F9A8996367}"/>
              </a:ext>
            </a:extLst>
          </p:cNvPr>
          <p:cNvSpPr/>
          <p:nvPr/>
        </p:nvSpPr>
        <p:spPr bwMode="white">
          <a:xfrm>
            <a:off x="1024761" y="1697849"/>
            <a:ext cx="2314285" cy="24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0FD8E4-E261-3C92-1B4F-F3BC91A7B401}"/>
              </a:ext>
            </a:extLst>
          </p:cNvPr>
          <p:cNvSpPr/>
          <p:nvPr/>
        </p:nvSpPr>
        <p:spPr bwMode="white">
          <a:xfrm>
            <a:off x="1034285" y="2204033"/>
            <a:ext cx="2895238" cy="238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E1AA76-F94C-BCC6-EBFA-FC00E7CC365F}"/>
              </a:ext>
            </a:extLst>
          </p:cNvPr>
          <p:cNvSpPr/>
          <p:nvPr/>
        </p:nvSpPr>
        <p:spPr bwMode="white">
          <a:xfrm>
            <a:off x="1005714" y="2719768"/>
            <a:ext cx="2238095" cy="238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574BF7-9703-4C5A-9C1C-6A13BE9348B5}"/>
              </a:ext>
            </a:extLst>
          </p:cNvPr>
          <p:cNvSpPr/>
          <p:nvPr/>
        </p:nvSpPr>
        <p:spPr bwMode="white">
          <a:xfrm>
            <a:off x="1024761" y="3216402"/>
            <a:ext cx="3047619" cy="24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09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3153BB-DFC8-EE95-D915-4061DB5512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2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F099B5-97EB-255D-3B4B-D63C600B763D}"/>
              </a:ext>
            </a:extLst>
          </p:cNvPr>
          <p:cNvSpPr/>
          <p:nvPr/>
        </p:nvSpPr>
        <p:spPr bwMode="white">
          <a:xfrm>
            <a:off x="1005714" y="2745833"/>
            <a:ext cx="4154182" cy="2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1F99EE-A662-4F3A-0AAC-26F569965286}"/>
              </a:ext>
            </a:extLst>
          </p:cNvPr>
          <p:cNvSpPr/>
          <p:nvPr/>
        </p:nvSpPr>
        <p:spPr bwMode="white">
          <a:xfrm>
            <a:off x="1024761" y="3251280"/>
            <a:ext cx="4828571" cy="257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526D357-0DEA-39B1-90B0-12FCCE0918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33056"/>
            <a:ext cx="10800000" cy="2467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F36DB0-64B0-1A0C-1ED2-A3113B65B2DB}"/>
              </a:ext>
            </a:extLst>
          </p:cNvPr>
          <p:cNvSpPr/>
          <p:nvPr/>
        </p:nvSpPr>
        <p:spPr bwMode="white">
          <a:xfrm>
            <a:off x="1024761" y="4542818"/>
            <a:ext cx="3133333" cy="23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02372F-B756-F975-8F03-CAD851D84131}"/>
              </a:ext>
            </a:extLst>
          </p:cNvPr>
          <p:cNvSpPr/>
          <p:nvPr/>
        </p:nvSpPr>
        <p:spPr bwMode="white">
          <a:xfrm>
            <a:off x="1024761" y="5057305"/>
            <a:ext cx="3133333" cy="23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32836C4-5910-5638-8B3B-8F7062F87DEC}"/>
              </a:ext>
            </a:extLst>
          </p:cNvPr>
          <p:cNvSpPr/>
          <p:nvPr/>
        </p:nvSpPr>
        <p:spPr bwMode="white">
          <a:xfrm>
            <a:off x="1024761" y="5562264"/>
            <a:ext cx="4095238" cy="23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90C415F-6AF2-CA8A-2A68-6466B59B8DDD}"/>
              </a:ext>
            </a:extLst>
          </p:cNvPr>
          <p:cNvSpPr/>
          <p:nvPr/>
        </p:nvSpPr>
        <p:spPr bwMode="white">
          <a:xfrm>
            <a:off x="1024761" y="6048168"/>
            <a:ext cx="4552380" cy="26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602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3B756A-A45B-4165-9F59-49CF15D9F0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0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6D0D82-E202-142C-3231-35A662686D00}"/>
              </a:ext>
            </a:extLst>
          </p:cNvPr>
          <p:cNvSpPr/>
          <p:nvPr/>
        </p:nvSpPr>
        <p:spPr bwMode="white">
          <a:xfrm>
            <a:off x="2920000" y="1687217"/>
            <a:ext cx="352380" cy="228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F3A124-CDA6-522D-0E46-761240B8A14F}"/>
              </a:ext>
            </a:extLst>
          </p:cNvPr>
          <p:cNvSpPr/>
          <p:nvPr/>
        </p:nvSpPr>
        <p:spPr bwMode="white">
          <a:xfrm>
            <a:off x="7091428" y="1687217"/>
            <a:ext cx="2495238" cy="24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7A5F89-E747-F0F7-8ADA-7BC40130AF3D}"/>
              </a:ext>
            </a:extLst>
          </p:cNvPr>
          <p:cNvSpPr/>
          <p:nvPr/>
        </p:nvSpPr>
        <p:spPr bwMode="white">
          <a:xfrm>
            <a:off x="3215238" y="2268926"/>
            <a:ext cx="1295238" cy="257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16D340-EA68-A8D0-CA58-D44AB97409FC}"/>
              </a:ext>
            </a:extLst>
          </p:cNvPr>
          <p:cNvSpPr/>
          <p:nvPr/>
        </p:nvSpPr>
        <p:spPr bwMode="white">
          <a:xfrm>
            <a:off x="7977142" y="2268926"/>
            <a:ext cx="371427" cy="23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2E9248-6E61-FBE8-27E6-B318FF1C90E7}"/>
              </a:ext>
            </a:extLst>
          </p:cNvPr>
          <p:cNvSpPr/>
          <p:nvPr/>
        </p:nvSpPr>
        <p:spPr bwMode="white">
          <a:xfrm>
            <a:off x="1958095" y="2860172"/>
            <a:ext cx="371428" cy="228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04A496A-533A-D404-C677-422F4D83942C}"/>
              </a:ext>
            </a:extLst>
          </p:cNvPr>
          <p:cNvSpPr/>
          <p:nvPr/>
        </p:nvSpPr>
        <p:spPr bwMode="white">
          <a:xfrm>
            <a:off x="9367619" y="3441882"/>
            <a:ext cx="371428" cy="23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3263D12-4D6F-7043-4CE4-16275B95682B}"/>
              </a:ext>
            </a:extLst>
          </p:cNvPr>
          <p:cNvSpPr/>
          <p:nvPr/>
        </p:nvSpPr>
        <p:spPr bwMode="white">
          <a:xfrm>
            <a:off x="2586666" y="4023592"/>
            <a:ext cx="533333" cy="23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2CFB61C-C641-C083-C1F8-F31EA3E6BCE5}"/>
              </a:ext>
            </a:extLst>
          </p:cNvPr>
          <p:cNvSpPr/>
          <p:nvPr/>
        </p:nvSpPr>
        <p:spPr bwMode="white">
          <a:xfrm>
            <a:off x="4815238" y="4014056"/>
            <a:ext cx="333333" cy="27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475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2B78FA-C765-E802-F34B-0B368C5828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7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CC86D5-79BA-8646-EA97-38D3F95A135C}"/>
              </a:ext>
            </a:extLst>
          </p:cNvPr>
          <p:cNvSpPr/>
          <p:nvPr/>
        </p:nvSpPr>
        <p:spPr bwMode="white">
          <a:xfrm>
            <a:off x="8100952" y="1124584"/>
            <a:ext cx="209523" cy="23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79CDE6-A375-DB03-59A3-46FA46F598DC}"/>
              </a:ext>
            </a:extLst>
          </p:cNvPr>
          <p:cNvSpPr/>
          <p:nvPr/>
        </p:nvSpPr>
        <p:spPr bwMode="white">
          <a:xfrm>
            <a:off x="9520000" y="1124584"/>
            <a:ext cx="371428" cy="23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107BE1-0094-A95E-47A1-75A774798FD3}"/>
              </a:ext>
            </a:extLst>
          </p:cNvPr>
          <p:cNvSpPr/>
          <p:nvPr/>
        </p:nvSpPr>
        <p:spPr bwMode="white">
          <a:xfrm>
            <a:off x="6139047" y="2307112"/>
            <a:ext cx="647619" cy="247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35C1CF-992D-3F91-8F7B-4345F89A81B6}"/>
              </a:ext>
            </a:extLst>
          </p:cNvPr>
          <p:cNvSpPr/>
          <p:nvPr/>
        </p:nvSpPr>
        <p:spPr bwMode="white">
          <a:xfrm>
            <a:off x="8405714" y="2888839"/>
            <a:ext cx="590476" cy="228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1623E9-6E88-8810-C6E0-48B26040C250}"/>
              </a:ext>
            </a:extLst>
          </p:cNvPr>
          <p:cNvSpPr/>
          <p:nvPr/>
        </p:nvSpPr>
        <p:spPr bwMode="white">
          <a:xfrm>
            <a:off x="10186666" y="2888839"/>
            <a:ext cx="209523" cy="228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D1670E-67BF-6161-BC58-AFB06DE515B9}"/>
              </a:ext>
            </a:extLst>
          </p:cNvPr>
          <p:cNvSpPr/>
          <p:nvPr/>
        </p:nvSpPr>
        <p:spPr bwMode="white">
          <a:xfrm>
            <a:off x="1824761" y="3470567"/>
            <a:ext cx="152380" cy="228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054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E3AE4B-EA02-8C8F-4AD1-BFE9E8A353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6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668D36-478C-B400-9989-E94A289FB3A5}"/>
              </a:ext>
            </a:extLst>
          </p:cNvPr>
          <p:cNvSpPr/>
          <p:nvPr/>
        </p:nvSpPr>
        <p:spPr bwMode="white">
          <a:xfrm>
            <a:off x="4434285" y="1705700"/>
            <a:ext cx="352380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4E9EE3-6913-819D-A872-D41FA7C39692}"/>
              </a:ext>
            </a:extLst>
          </p:cNvPr>
          <p:cNvSpPr/>
          <p:nvPr/>
        </p:nvSpPr>
        <p:spPr bwMode="white">
          <a:xfrm>
            <a:off x="8529523" y="1696171"/>
            <a:ext cx="361904" cy="285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8CDF84-BF60-4358-237D-A838D8FA24EA}"/>
              </a:ext>
            </a:extLst>
          </p:cNvPr>
          <p:cNvSpPr/>
          <p:nvPr/>
        </p:nvSpPr>
        <p:spPr bwMode="white">
          <a:xfrm>
            <a:off x="2843809" y="2277415"/>
            <a:ext cx="333333" cy="276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E16809-EBF5-A3B4-5AEC-179C9ADD3DB9}"/>
              </a:ext>
            </a:extLst>
          </p:cNvPr>
          <p:cNvSpPr/>
          <p:nvPr/>
        </p:nvSpPr>
        <p:spPr bwMode="white">
          <a:xfrm>
            <a:off x="2510476" y="2887244"/>
            <a:ext cx="209523" cy="22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4B4003-A427-20E2-0AAE-2F04FAF64DA8}"/>
              </a:ext>
            </a:extLst>
          </p:cNvPr>
          <p:cNvSpPr/>
          <p:nvPr/>
        </p:nvSpPr>
        <p:spPr bwMode="white">
          <a:xfrm>
            <a:off x="7872380" y="2887244"/>
            <a:ext cx="209523" cy="22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CEF9706-E1C4-C38B-B03F-15D3876E726D}"/>
              </a:ext>
            </a:extLst>
          </p:cNvPr>
          <p:cNvSpPr/>
          <p:nvPr/>
        </p:nvSpPr>
        <p:spPr bwMode="white">
          <a:xfrm>
            <a:off x="2824761" y="3468487"/>
            <a:ext cx="209523" cy="23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D37BBE7-A9C1-4A45-6B88-9076A813CC12}"/>
              </a:ext>
            </a:extLst>
          </p:cNvPr>
          <p:cNvSpPr/>
          <p:nvPr/>
        </p:nvSpPr>
        <p:spPr bwMode="white">
          <a:xfrm>
            <a:off x="4243809" y="3468487"/>
            <a:ext cx="219047" cy="23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7B1ACA9-74BC-130F-55B5-B6134810D9A2}"/>
              </a:ext>
            </a:extLst>
          </p:cNvPr>
          <p:cNvSpPr/>
          <p:nvPr/>
        </p:nvSpPr>
        <p:spPr bwMode="white">
          <a:xfrm>
            <a:off x="4720000" y="4049730"/>
            <a:ext cx="685714" cy="23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FB826B2-FA03-4D35-5B6F-41B2A78748DF}"/>
              </a:ext>
            </a:extLst>
          </p:cNvPr>
          <p:cNvSpPr/>
          <p:nvPr/>
        </p:nvSpPr>
        <p:spPr bwMode="white">
          <a:xfrm>
            <a:off x="6634285" y="4049730"/>
            <a:ext cx="342857" cy="23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640B3B4-8D7B-D7F8-1DB2-F21060C205B2}"/>
              </a:ext>
            </a:extLst>
          </p:cNvPr>
          <p:cNvSpPr/>
          <p:nvPr/>
        </p:nvSpPr>
        <p:spPr bwMode="white">
          <a:xfrm>
            <a:off x="8186666" y="4049730"/>
            <a:ext cx="333333" cy="23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883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7AF02C-2EF1-C4A9-F6B7-C34E600098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3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39DC36-C54B-2177-4623-E05D2F68A3CB}"/>
              </a:ext>
            </a:extLst>
          </p:cNvPr>
          <p:cNvSpPr/>
          <p:nvPr/>
        </p:nvSpPr>
        <p:spPr bwMode="white">
          <a:xfrm>
            <a:off x="1491428" y="2287557"/>
            <a:ext cx="1390476" cy="295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85D01F-1888-0A37-05E5-DDA771AE55C5}"/>
              </a:ext>
            </a:extLst>
          </p:cNvPr>
          <p:cNvSpPr/>
          <p:nvPr/>
        </p:nvSpPr>
        <p:spPr bwMode="white">
          <a:xfrm>
            <a:off x="4110476" y="2316156"/>
            <a:ext cx="819047" cy="247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0ADB59-A6AB-9C30-2D25-BC710EF3831B}"/>
              </a:ext>
            </a:extLst>
          </p:cNvPr>
          <p:cNvSpPr/>
          <p:nvPr/>
        </p:nvSpPr>
        <p:spPr bwMode="white">
          <a:xfrm>
            <a:off x="6139047" y="2316156"/>
            <a:ext cx="838095" cy="247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B70385-A7EE-5941-3C73-6B54D1BA9C4C}"/>
              </a:ext>
            </a:extLst>
          </p:cNvPr>
          <p:cNvSpPr/>
          <p:nvPr/>
        </p:nvSpPr>
        <p:spPr bwMode="white">
          <a:xfrm>
            <a:off x="8215238" y="2278024"/>
            <a:ext cx="1533333" cy="28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0EEDE3-1B1D-4ABF-FD30-748751941DBB}"/>
              </a:ext>
            </a:extLst>
          </p:cNvPr>
          <p:cNvSpPr/>
          <p:nvPr/>
        </p:nvSpPr>
        <p:spPr bwMode="white">
          <a:xfrm>
            <a:off x="5739047" y="3479185"/>
            <a:ext cx="228571" cy="23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EA7FD2-085E-6558-95EA-2F06A6BCD86D}"/>
              </a:ext>
            </a:extLst>
          </p:cNvPr>
          <p:cNvSpPr/>
          <p:nvPr/>
        </p:nvSpPr>
        <p:spPr bwMode="white">
          <a:xfrm>
            <a:off x="7158095" y="3479185"/>
            <a:ext cx="371428" cy="23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D81336A-5127-E235-BCC0-1A5822EEDE6A}"/>
              </a:ext>
            </a:extLst>
          </p:cNvPr>
          <p:cNvSpPr/>
          <p:nvPr/>
        </p:nvSpPr>
        <p:spPr bwMode="white">
          <a:xfrm>
            <a:off x="2291428" y="4651747"/>
            <a:ext cx="352380" cy="23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109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147F2A-09F6-EC68-9227-C07B51350C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4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F3DC9D-F714-B1AD-B910-BAD75138AFE5}"/>
              </a:ext>
            </a:extLst>
          </p:cNvPr>
          <p:cNvSpPr/>
          <p:nvPr/>
        </p:nvSpPr>
        <p:spPr bwMode="white">
          <a:xfrm>
            <a:off x="10710476" y="1725700"/>
            <a:ext cx="219047" cy="171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5BECE8-EC1F-B31A-FC10-9EF104F9AE04}"/>
              </a:ext>
            </a:extLst>
          </p:cNvPr>
          <p:cNvSpPr/>
          <p:nvPr/>
        </p:nvSpPr>
        <p:spPr bwMode="white">
          <a:xfrm>
            <a:off x="10634285" y="2250429"/>
            <a:ext cx="314285" cy="286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B96349-B715-C1C5-A2D0-9960D2F66BF8}"/>
              </a:ext>
            </a:extLst>
          </p:cNvPr>
          <p:cNvSpPr/>
          <p:nvPr/>
        </p:nvSpPr>
        <p:spPr bwMode="white">
          <a:xfrm>
            <a:off x="10634285" y="2822860"/>
            <a:ext cx="314285" cy="286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67483C-247B-1D89-97AE-C672F3BA5A6C}"/>
              </a:ext>
            </a:extLst>
          </p:cNvPr>
          <p:cNvSpPr/>
          <p:nvPr/>
        </p:nvSpPr>
        <p:spPr bwMode="white">
          <a:xfrm>
            <a:off x="10634285" y="3385750"/>
            <a:ext cx="323809" cy="29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9F4F01-42AE-CB38-CD3C-7130EE0F04D8}"/>
              </a:ext>
            </a:extLst>
          </p:cNvPr>
          <p:cNvSpPr/>
          <p:nvPr/>
        </p:nvSpPr>
        <p:spPr bwMode="white">
          <a:xfrm>
            <a:off x="10634285" y="3958181"/>
            <a:ext cx="323809" cy="29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633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E0EF12-09FF-4C2C-D6D8-7887F26C07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6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97AA2F-8B7B-7C63-E2DE-6D6C6DB6BAAB}"/>
              </a:ext>
            </a:extLst>
          </p:cNvPr>
          <p:cNvSpPr/>
          <p:nvPr/>
        </p:nvSpPr>
        <p:spPr bwMode="white">
          <a:xfrm>
            <a:off x="5339047" y="1668003"/>
            <a:ext cx="247619" cy="2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E9000E-E197-D2E5-F1E1-2B31BC6906DA}"/>
              </a:ext>
            </a:extLst>
          </p:cNvPr>
          <p:cNvSpPr/>
          <p:nvPr/>
        </p:nvSpPr>
        <p:spPr bwMode="white">
          <a:xfrm>
            <a:off x="5005714" y="3374641"/>
            <a:ext cx="285714" cy="2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055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F7DE7C-FDE1-FBAE-8C03-17FC0D02B1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4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AE82DB-9E27-DF0D-3D99-C3C89D8E1539}"/>
              </a:ext>
            </a:extLst>
          </p:cNvPr>
          <p:cNvSpPr/>
          <p:nvPr/>
        </p:nvSpPr>
        <p:spPr bwMode="white">
          <a:xfrm>
            <a:off x="4539047" y="1172397"/>
            <a:ext cx="276190" cy="22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672CCC-676A-30C9-86C6-9632914A7409}"/>
              </a:ext>
            </a:extLst>
          </p:cNvPr>
          <p:cNvSpPr/>
          <p:nvPr/>
        </p:nvSpPr>
        <p:spPr bwMode="white">
          <a:xfrm>
            <a:off x="10205714" y="2317523"/>
            <a:ext cx="276190" cy="22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19ACF0D-9852-5C85-E8B3-715862C0B3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17032"/>
            <a:ext cx="10800000" cy="2301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01E7EE-A409-BD72-EC42-081B38613CA7}"/>
              </a:ext>
            </a:extLst>
          </p:cNvPr>
          <p:cNvSpPr/>
          <p:nvPr/>
        </p:nvSpPr>
        <p:spPr bwMode="white">
          <a:xfrm>
            <a:off x="7605714" y="4500117"/>
            <a:ext cx="276190" cy="23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047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FB3F22-2FD9-09EE-B3AB-49C36979E8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85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180E8BF-F32B-4286-E61E-79CBAF68E9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8664" y="2032463"/>
            <a:ext cx="9772232" cy="3916996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1481618-EB73-5D15-7B69-CA1A43CA5660}"/>
              </a:ext>
            </a:extLst>
          </p:cNvPr>
          <p:cNvCxnSpPr/>
          <p:nvPr/>
        </p:nvCxnSpPr>
        <p:spPr>
          <a:xfrm>
            <a:off x="2207568" y="2662740"/>
            <a:ext cx="2016224" cy="936104"/>
          </a:xfrm>
          <a:prstGeom prst="line">
            <a:avLst/>
          </a:prstGeom>
          <a:ln>
            <a:solidFill>
              <a:srgbClr val="EC00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2B2C5143-820F-1F3D-1002-A04012F5F8C4}"/>
              </a:ext>
            </a:extLst>
          </p:cNvPr>
          <p:cNvCxnSpPr>
            <a:cxnSpLocks/>
          </p:cNvCxnSpPr>
          <p:nvPr/>
        </p:nvCxnSpPr>
        <p:spPr>
          <a:xfrm>
            <a:off x="4876934" y="2628934"/>
            <a:ext cx="2875250" cy="969910"/>
          </a:xfrm>
          <a:prstGeom prst="line">
            <a:avLst/>
          </a:prstGeom>
          <a:ln>
            <a:solidFill>
              <a:srgbClr val="EC00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F2E4C1D5-4CFA-3849-0BE9-83FFFE4B1F63}"/>
              </a:ext>
            </a:extLst>
          </p:cNvPr>
          <p:cNvCxnSpPr>
            <a:cxnSpLocks/>
          </p:cNvCxnSpPr>
          <p:nvPr/>
        </p:nvCxnSpPr>
        <p:spPr>
          <a:xfrm>
            <a:off x="7464152" y="2645837"/>
            <a:ext cx="307910" cy="953007"/>
          </a:xfrm>
          <a:prstGeom prst="line">
            <a:avLst/>
          </a:prstGeom>
          <a:ln>
            <a:solidFill>
              <a:srgbClr val="EC00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6F499CA6-FB4F-60B2-C819-ACE435006DC3}"/>
              </a:ext>
            </a:extLst>
          </p:cNvPr>
          <p:cNvCxnSpPr>
            <a:cxnSpLocks/>
          </p:cNvCxnSpPr>
          <p:nvPr/>
        </p:nvCxnSpPr>
        <p:spPr>
          <a:xfrm flipH="1">
            <a:off x="4367808" y="2662740"/>
            <a:ext cx="5971594" cy="889995"/>
          </a:xfrm>
          <a:prstGeom prst="line">
            <a:avLst/>
          </a:prstGeom>
          <a:ln>
            <a:solidFill>
              <a:srgbClr val="EC00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83D63E0D-45E2-EFFD-66F8-58FE56034CC2}"/>
              </a:ext>
            </a:extLst>
          </p:cNvPr>
          <p:cNvCxnSpPr>
            <a:cxnSpLocks/>
          </p:cNvCxnSpPr>
          <p:nvPr/>
        </p:nvCxnSpPr>
        <p:spPr>
          <a:xfrm flipH="1">
            <a:off x="2207568" y="4365104"/>
            <a:ext cx="5760640" cy="936104"/>
          </a:xfrm>
          <a:prstGeom prst="line">
            <a:avLst/>
          </a:prstGeom>
          <a:ln>
            <a:solidFill>
              <a:srgbClr val="EC00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8059C71-CC2A-958A-4C27-C5DA91F2EE21}"/>
              </a:ext>
            </a:extLst>
          </p:cNvPr>
          <p:cNvCxnSpPr>
            <a:cxnSpLocks/>
          </p:cNvCxnSpPr>
          <p:nvPr/>
        </p:nvCxnSpPr>
        <p:spPr>
          <a:xfrm>
            <a:off x="4371290" y="4365104"/>
            <a:ext cx="356558" cy="936104"/>
          </a:xfrm>
          <a:prstGeom prst="line">
            <a:avLst/>
          </a:prstGeom>
          <a:ln>
            <a:solidFill>
              <a:srgbClr val="EC00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CBD5094D-D885-9419-1381-18C4895E38D6}"/>
              </a:ext>
            </a:extLst>
          </p:cNvPr>
          <p:cNvCxnSpPr>
            <a:cxnSpLocks/>
          </p:cNvCxnSpPr>
          <p:nvPr/>
        </p:nvCxnSpPr>
        <p:spPr>
          <a:xfrm>
            <a:off x="4909609" y="4275351"/>
            <a:ext cx="2554543" cy="1025857"/>
          </a:xfrm>
          <a:prstGeom prst="line">
            <a:avLst/>
          </a:prstGeom>
          <a:ln>
            <a:solidFill>
              <a:srgbClr val="EC00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B3189DDF-0004-FB63-8B64-E1A45EC7B599}"/>
              </a:ext>
            </a:extLst>
          </p:cNvPr>
          <p:cNvCxnSpPr>
            <a:cxnSpLocks/>
          </p:cNvCxnSpPr>
          <p:nvPr/>
        </p:nvCxnSpPr>
        <p:spPr>
          <a:xfrm>
            <a:off x="8298386" y="4320227"/>
            <a:ext cx="1867807" cy="980981"/>
          </a:xfrm>
          <a:prstGeom prst="line">
            <a:avLst/>
          </a:prstGeom>
          <a:ln>
            <a:solidFill>
              <a:srgbClr val="EC00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3428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2023-12-13T00:30:52Z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