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238" y="3119476"/>
            <a:ext cx="5409524" cy="6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5EAF1-C489-E3CC-DF41-C655A3440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6F61B9-4DEC-74EC-D1FB-37425595E65F}"/>
              </a:ext>
            </a:extLst>
          </p:cNvPr>
          <p:cNvSpPr/>
          <p:nvPr/>
        </p:nvSpPr>
        <p:spPr bwMode="white">
          <a:xfrm>
            <a:off x="3854791" y="3877562"/>
            <a:ext cx="1073325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BBD123-8A6F-95A4-1D7E-0EBD176E23AF}"/>
              </a:ext>
            </a:extLst>
          </p:cNvPr>
          <p:cNvSpPr/>
          <p:nvPr/>
        </p:nvSpPr>
        <p:spPr bwMode="white">
          <a:xfrm>
            <a:off x="7568837" y="3877562"/>
            <a:ext cx="851845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B8584C-B003-FFF7-35B5-AA984D36857F}"/>
              </a:ext>
            </a:extLst>
          </p:cNvPr>
          <p:cNvSpPr/>
          <p:nvPr/>
        </p:nvSpPr>
        <p:spPr bwMode="white">
          <a:xfrm>
            <a:off x="3854791" y="4576260"/>
            <a:ext cx="1073325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06DD89-1B3F-0BF5-888E-07CDDF38B74C}"/>
              </a:ext>
            </a:extLst>
          </p:cNvPr>
          <p:cNvSpPr/>
          <p:nvPr/>
        </p:nvSpPr>
        <p:spPr bwMode="white">
          <a:xfrm>
            <a:off x="7568837" y="4576260"/>
            <a:ext cx="851845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CE1C14-B9DD-C5D5-A60A-2F736F11CD03}"/>
              </a:ext>
            </a:extLst>
          </p:cNvPr>
          <p:cNvSpPr/>
          <p:nvPr/>
        </p:nvSpPr>
        <p:spPr bwMode="white">
          <a:xfrm>
            <a:off x="3820717" y="5266437"/>
            <a:ext cx="1107399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85265C-0237-6639-07BC-972FC82158F5}"/>
              </a:ext>
            </a:extLst>
          </p:cNvPr>
          <p:cNvSpPr/>
          <p:nvPr/>
        </p:nvSpPr>
        <p:spPr bwMode="white">
          <a:xfrm>
            <a:off x="7568837" y="5266437"/>
            <a:ext cx="1107399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298588-B5AB-ECC2-251E-4AF330BFD1FA}"/>
              </a:ext>
            </a:extLst>
          </p:cNvPr>
          <p:cNvSpPr/>
          <p:nvPr/>
        </p:nvSpPr>
        <p:spPr bwMode="white">
          <a:xfrm>
            <a:off x="3820717" y="5956615"/>
            <a:ext cx="1107399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55C76B-A0BD-5FF9-9F63-D7D05B72772F}"/>
              </a:ext>
            </a:extLst>
          </p:cNvPr>
          <p:cNvSpPr/>
          <p:nvPr/>
        </p:nvSpPr>
        <p:spPr bwMode="white">
          <a:xfrm>
            <a:off x="7568837" y="5956615"/>
            <a:ext cx="851845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759D7-1489-C072-3338-91ECA2E5B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9D1BCB-0856-34C9-ED32-4C54BF7E96E8}"/>
              </a:ext>
            </a:extLst>
          </p:cNvPr>
          <p:cNvSpPr/>
          <p:nvPr/>
        </p:nvSpPr>
        <p:spPr bwMode="white">
          <a:xfrm>
            <a:off x="3291210" y="2393190"/>
            <a:ext cx="1252212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B4C8C1-6F49-E34E-DBD1-ED7AB780639E}"/>
              </a:ext>
            </a:extLst>
          </p:cNvPr>
          <p:cNvSpPr/>
          <p:nvPr/>
        </p:nvSpPr>
        <p:spPr bwMode="white">
          <a:xfrm>
            <a:off x="7765784" y="2393190"/>
            <a:ext cx="1252212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8A068F-0346-BBFA-5C0E-12A20455F4E2}"/>
              </a:ext>
            </a:extLst>
          </p:cNvPr>
          <p:cNvSpPr/>
          <p:nvPr/>
        </p:nvSpPr>
        <p:spPr bwMode="white">
          <a:xfrm>
            <a:off x="983433" y="3356992"/>
            <a:ext cx="3096344" cy="331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2B2AA0-F9C7-B973-4463-701453187C5C}"/>
              </a:ext>
            </a:extLst>
          </p:cNvPr>
          <p:cNvSpPr/>
          <p:nvPr/>
        </p:nvSpPr>
        <p:spPr bwMode="white">
          <a:xfrm>
            <a:off x="6023993" y="3429000"/>
            <a:ext cx="2664296" cy="324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03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7822B-C303-8A12-BEB6-D1B3C8A79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130C3-59FC-7DC3-CBFF-DD8524F4D4A7}"/>
              </a:ext>
            </a:extLst>
          </p:cNvPr>
          <p:cNvSpPr/>
          <p:nvPr/>
        </p:nvSpPr>
        <p:spPr bwMode="white">
          <a:xfrm>
            <a:off x="2653333" y="1143468"/>
            <a:ext cx="1733333" cy="4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FD45CC-E509-D0F2-FB68-1AA3E29117EF}"/>
              </a:ext>
            </a:extLst>
          </p:cNvPr>
          <p:cNvSpPr/>
          <p:nvPr/>
        </p:nvSpPr>
        <p:spPr bwMode="white">
          <a:xfrm>
            <a:off x="7680176" y="1052736"/>
            <a:ext cx="1516013" cy="5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28E05B-0036-8986-7E4D-809A50ACD369}"/>
              </a:ext>
            </a:extLst>
          </p:cNvPr>
          <p:cNvSpPr/>
          <p:nvPr/>
        </p:nvSpPr>
        <p:spPr bwMode="white">
          <a:xfrm>
            <a:off x="720001" y="2343748"/>
            <a:ext cx="3935840" cy="388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4F6BE4-9834-DBC6-918D-FA4AD83C7E55}"/>
              </a:ext>
            </a:extLst>
          </p:cNvPr>
          <p:cNvSpPr/>
          <p:nvPr/>
        </p:nvSpPr>
        <p:spPr bwMode="white">
          <a:xfrm>
            <a:off x="5735960" y="2334222"/>
            <a:ext cx="3460229" cy="41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9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2622E-9466-31A2-4C5F-770EC77A5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85242"/>
            <a:ext cx="5965592" cy="429811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639616" y="2780928"/>
            <a:ext cx="4464496" cy="936104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95800" y="2780928"/>
            <a:ext cx="576064" cy="936104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55376" y="2780928"/>
            <a:ext cx="1403824" cy="936104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999656" y="2780928"/>
            <a:ext cx="4165392" cy="909117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351584" y="4801371"/>
            <a:ext cx="292076" cy="787869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87512" y="4748020"/>
            <a:ext cx="1164272" cy="91322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974340" y="4801370"/>
            <a:ext cx="2129772" cy="78787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828998" y="4830274"/>
            <a:ext cx="1275114" cy="830974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79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C240A-575B-22A8-2A1F-CF0BA4841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3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47987F-BBF1-A1E2-2F1C-C82CC66E0B9F}"/>
              </a:ext>
            </a:extLst>
          </p:cNvPr>
          <p:cNvSpPr/>
          <p:nvPr/>
        </p:nvSpPr>
        <p:spPr bwMode="white">
          <a:xfrm>
            <a:off x="1687985" y="5188822"/>
            <a:ext cx="3638908" cy="40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443AB5-A46C-A02D-57E9-63EB5E0CBA3C}"/>
              </a:ext>
            </a:extLst>
          </p:cNvPr>
          <p:cNvSpPr/>
          <p:nvPr/>
        </p:nvSpPr>
        <p:spPr bwMode="white">
          <a:xfrm>
            <a:off x="1714874" y="6093296"/>
            <a:ext cx="6613374" cy="6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0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5650E-7922-62ED-D2C6-26F01D237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5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9937E-DA54-46F3-234D-DC015930EBC5}"/>
              </a:ext>
            </a:extLst>
          </p:cNvPr>
          <p:cNvSpPr/>
          <p:nvPr/>
        </p:nvSpPr>
        <p:spPr bwMode="white">
          <a:xfrm>
            <a:off x="1570891" y="5409783"/>
            <a:ext cx="3304802" cy="34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915760-FFD6-D26E-ABF5-336E6AF70879}"/>
              </a:ext>
            </a:extLst>
          </p:cNvPr>
          <p:cNvSpPr/>
          <p:nvPr/>
        </p:nvSpPr>
        <p:spPr bwMode="white">
          <a:xfrm>
            <a:off x="1601280" y="6276063"/>
            <a:ext cx="6222912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97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507D0-2041-D2F0-3812-1F6B91A70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1"/>
            <a:ext cx="9865096" cy="378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11D5860-9849-B0A3-A553-95DF3C0D85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3623727" y="4509119"/>
            <a:ext cx="5433713" cy="216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53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80A06-FCC4-8746-49BF-F47942995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3D3DD-CD09-A08D-9908-14CC60B1FDFF}"/>
              </a:ext>
            </a:extLst>
          </p:cNvPr>
          <p:cNvSpPr/>
          <p:nvPr/>
        </p:nvSpPr>
        <p:spPr bwMode="white">
          <a:xfrm>
            <a:off x="681904" y="1324941"/>
            <a:ext cx="6238095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49C1A1-1465-12D6-40FF-72D14837F431}"/>
              </a:ext>
            </a:extLst>
          </p:cNvPr>
          <p:cNvSpPr/>
          <p:nvPr/>
        </p:nvSpPr>
        <p:spPr bwMode="white">
          <a:xfrm>
            <a:off x="681904" y="2431459"/>
            <a:ext cx="2676190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728ABD-F01A-CBF9-C129-11FD4CD394BE}"/>
              </a:ext>
            </a:extLst>
          </p:cNvPr>
          <p:cNvSpPr/>
          <p:nvPr/>
        </p:nvSpPr>
        <p:spPr bwMode="white">
          <a:xfrm>
            <a:off x="551384" y="3429000"/>
            <a:ext cx="74168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2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