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28" y="3152809"/>
            <a:ext cx="10457143" cy="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7A0A0-6A6A-523D-EC4A-F2A520C83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54330C-76C8-E0F1-801D-0D018A0AAF49}"/>
              </a:ext>
            </a:extLst>
          </p:cNvPr>
          <p:cNvSpPr/>
          <p:nvPr/>
        </p:nvSpPr>
        <p:spPr bwMode="white">
          <a:xfrm>
            <a:off x="1775152" y="4077073"/>
            <a:ext cx="273667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3522E0-8E51-CE05-7CAF-4AFFC3A72DD6}"/>
              </a:ext>
            </a:extLst>
          </p:cNvPr>
          <p:cNvSpPr/>
          <p:nvPr/>
        </p:nvSpPr>
        <p:spPr bwMode="white">
          <a:xfrm>
            <a:off x="1775153" y="5741131"/>
            <a:ext cx="2415746" cy="92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7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52103-1B3B-3BAA-6381-0F0F6AA892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32"/>
          <a:stretch/>
        </p:blipFill>
        <p:spPr>
          <a:xfrm>
            <a:off x="911424" y="980728"/>
            <a:ext cx="4104456" cy="233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B4EFA25-8EC4-1633-F47A-501E6644FA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1040606" y="3313322"/>
            <a:ext cx="4273072" cy="320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90BC60-0DE2-BBA8-C343-EBC4C5138D8D}"/>
              </a:ext>
            </a:extLst>
          </p:cNvPr>
          <p:cNvSpPr/>
          <p:nvPr/>
        </p:nvSpPr>
        <p:spPr bwMode="white">
          <a:xfrm>
            <a:off x="2369695" y="5562538"/>
            <a:ext cx="371428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0132C7-DD7B-7F02-98C0-CADDBA7FC631}"/>
              </a:ext>
            </a:extLst>
          </p:cNvPr>
          <p:cNvSpPr/>
          <p:nvPr/>
        </p:nvSpPr>
        <p:spPr bwMode="white">
          <a:xfrm>
            <a:off x="3701510" y="5792864"/>
            <a:ext cx="219047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3E9FE6-5C3B-1425-B160-1FC1B6B3C4AB}"/>
              </a:ext>
            </a:extLst>
          </p:cNvPr>
          <p:cNvSpPr/>
          <p:nvPr/>
        </p:nvSpPr>
        <p:spPr bwMode="white">
          <a:xfrm>
            <a:off x="2369695" y="6093059"/>
            <a:ext cx="371428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559B684-423B-3B3E-3891-2BE6E326F4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6600056" y="3429000"/>
            <a:ext cx="4688120" cy="315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600F41-8CC8-E415-15DE-91C2534F6083}"/>
              </a:ext>
            </a:extLst>
          </p:cNvPr>
          <p:cNvSpPr/>
          <p:nvPr/>
        </p:nvSpPr>
        <p:spPr bwMode="white">
          <a:xfrm>
            <a:off x="8038189" y="5664423"/>
            <a:ext cx="333333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437D3F-A41A-06FA-F5FA-6EBACA2F8035}"/>
              </a:ext>
            </a:extLst>
          </p:cNvPr>
          <p:cNvSpPr/>
          <p:nvPr/>
        </p:nvSpPr>
        <p:spPr bwMode="white">
          <a:xfrm>
            <a:off x="9396189" y="5673949"/>
            <a:ext cx="333333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C9583A-1542-27E7-6EF0-5EAA25D6BC9A}"/>
              </a:ext>
            </a:extLst>
          </p:cNvPr>
          <p:cNvSpPr/>
          <p:nvPr/>
        </p:nvSpPr>
        <p:spPr bwMode="white">
          <a:xfrm>
            <a:off x="8038189" y="6154218"/>
            <a:ext cx="333333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F62136-24C0-0956-4F26-C5E87560F1DC}"/>
              </a:ext>
            </a:extLst>
          </p:cNvPr>
          <p:cNvSpPr/>
          <p:nvPr/>
        </p:nvSpPr>
        <p:spPr bwMode="white">
          <a:xfrm>
            <a:off x="9396189" y="6154218"/>
            <a:ext cx="333333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0EE0E-780B-C0E4-ED37-8CE449F26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FF1C9-E68B-2658-E73E-0A3A4AE0330A}"/>
              </a:ext>
            </a:extLst>
          </p:cNvPr>
          <p:cNvSpPr/>
          <p:nvPr/>
        </p:nvSpPr>
        <p:spPr bwMode="white">
          <a:xfrm>
            <a:off x="3262857" y="2793807"/>
            <a:ext cx="342857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BACB1-9F7E-513E-72FE-2799001E943A}"/>
              </a:ext>
            </a:extLst>
          </p:cNvPr>
          <p:cNvSpPr/>
          <p:nvPr/>
        </p:nvSpPr>
        <p:spPr bwMode="white">
          <a:xfrm>
            <a:off x="8100952" y="2803346"/>
            <a:ext cx="333333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62417-A3F5-7895-A672-EA23CB47BEB8}"/>
              </a:ext>
            </a:extLst>
          </p:cNvPr>
          <p:cNvSpPr/>
          <p:nvPr/>
        </p:nvSpPr>
        <p:spPr bwMode="white">
          <a:xfrm>
            <a:off x="3262857" y="4548847"/>
            <a:ext cx="323809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5D35C0-21EE-ACD0-692A-999454DF5AD4}"/>
              </a:ext>
            </a:extLst>
          </p:cNvPr>
          <p:cNvSpPr/>
          <p:nvPr/>
        </p:nvSpPr>
        <p:spPr bwMode="white">
          <a:xfrm>
            <a:off x="8139047" y="4548847"/>
            <a:ext cx="590476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9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60D45-2AC5-CB2E-62AE-7C7AB0D9FC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 b="6016"/>
          <a:stretch/>
        </p:blipFill>
        <p:spPr>
          <a:xfrm>
            <a:off x="3083964" y="587609"/>
            <a:ext cx="6024072" cy="268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47612-EA6E-4A62-4D32-BB24CAC67BD2}"/>
              </a:ext>
            </a:extLst>
          </p:cNvPr>
          <p:cNvSpPr/>
          <p:nvPr/>
        </p:nvSpPr>
        <p:spPr bwMode="white">
          <a:xfrm>
            <a:off x="4331630" y="1196752"/>
            <a:ext cx="4682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964ED-C19E-65BB-68C1-14B7650853AB}"/>
              </a:ext>
            </a:extLst>
          </p:cNvPr>
          <p:cNvSpPr/>
          <p:nvPr/>
        </p:nvSpPr>
        <p:spPr bwMode="white">
          <a:xfrm>
            <a:off x="8256240" y="1196752"/>
            <a:ext cx="219047" cy="4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9F391-3235-7282-E309-9933E30758BD}"/>
              </a:ext>
            </a:extLst>
          </p:cNvPr>
          <p:cNvSpPr/>
          <p:nvPr/>
        </p:nvSpPr>
        <p:spPr bwMode="white">
          <a:xfrm>
            <a:off x="4560201" y="2564904"/>
            <a:ext cx="219047" cy="4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57F54-F924-324A-75CB-BFD8F7412873}"/>
              </a:ext>
            </a:extLst>
          </p:cNvPr>
          <p:cNvSpPr/>
          <p:nvPr/>
        </p:nvSpPr>
        <p:spPr bwMode="white">
          <a:xfrm>
            <a:off x="8365763" y="2564904"/>
            <a:ext cx="219047" cy="4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AAF80D5-E59B-78C5-1036-FDFC6C7001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964" y="3508586"/>
            <a:ext cx="8551244" cy="2925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19486C-374D-7387-9EEF-B9010D3E76E2}"/>
              </a:ext>
            </a:extLst>
          </p:cNvPr>
          <p:cNvSpPr/>
          <p:nvPr/>
        </p:nvSpPr>
        <p:spPr bwMode="white">
          <a:xfrm>
            <a:off x="6802443" y="4407583"/>
            <a:ext cx="1114285" cy="54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CAD02B-DF47-237E-EDAA-6CF441459272}"/>
              </a:ext>
            </a:extLst>
          </p:cNvPr>
          <p:cNvSpPr/>
          <p:nvPr/>
        </p:nvSpPr>
        <p:spPr bwMode="white">
          <a:xfrm>
            <a:off x="5663952" y="5589240"/>
            <a:ext cx="228571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00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F148F-6428-ED8E-81BA-94BBF3A9C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F54AF4-BB87-6F17-8C3A-A6BDEE559C47}"/>
              </a:ext>
            </a:extLst>
          </p:cNvPr>
          <p:cNvSpPr/>
          <p:nvPr/>
        </p:nvSpPr>
        <p:spPr bwMode="white">
          <a:xfrm>
            <a:off x="3881904" y="3003121"/>
            <a:ext cx="219047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AB3EE3-1BE7-8519-65FE-024CF550A6CC}"/>
              </a:ext>
            </a:extLst>
          </p:cNvPr>
          <p:cNvSpPr/>
          <p:nvPr/>
        </p:nvSpPr>
        <p:spPr bwMode="white">
          <a:xfrm>
            <a:off x="8710476" y="3003121"/>
            <a:ext cx="228571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47D53D-0322-A892-D755-E62B6114B3EF}"/>
              </a:ext>
            </a:extLst>
          </p:cNvPr>
          <p:cNvSpPr/>
          <p:nvPr/>
        </p:nvSpPr>
        <p:spPr bwMode="white">
          <a:xfrm>
            <a:off x="3719736" y="4293096"/>
            <a:ext cx="504056" cy="122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6BD749-214E-925C-0867-4BD8ABA4B01E}"/>
              </a:ext>
            </a:extLst>
          </p:cNvPr>
          <p:cNvSpPr/>
          <p:nvPr/>
        </p:nvSpPr>
        <p:spPr bwMode="white">
          <a:xfrm>
            <a:off x="8472264" y="4293096"/>
            <a:ext cx="720080" cy="123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22B45-5573-FF77-4A4C-812AA3B4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70C854-9293-5897-64AC-840C0B9B4CD3}"/>
              </a:ext>
            </a:extLst>
          </p:cNvPr>
          <p:cNvSpPr/>
          <p:nvPr/>
        </p:nvSpPr>
        <p:spPr bwMode="white">
          <a:xfrm>
            <a:off x="2689649" y="1052736"/>
            <a:ext cx="630557" cy="109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D459C9-D824-3B61-7856-315D6A4B71E2}"/>
              </a:ext>
            </a:extLst>
          </p:cNvPr>
          <p:cNvSpPr/>
          <p:nvPr/>
        </p:nvSpPr>
        <p:spPr bwMode="white">
          <a:xfrm>
            <a:off x="7536160" y="1052736"/>
            <a:ext cx="648072" cy="109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84CD7A-BA56-4013-3BF6-C205FA4D3A1A}"/>
              </a:ext>
            </a:extLst>
          </p:cNvPr>
          <p:cNvSpPr/>
          <p:nvPr/>
        </p:nvSpPr>
        <p:spPr bwMode="white">
          <a:xfrm>
            <a:off x="2853333" y="3138855"/>
            <a:ext cx="219047" cy="42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84F423-9359-ACF0-4202-AFE7B559DBAC}"/>
              </a:ext>
            </a:extLst>
          </p:cNvPr>
          <p:cNvSpPr/>
          <p:nvPr/>
        </p:nvSpPr>
        <p:spPr bwMode="white">
          <a:xfrm>
            <a:off x="7691428" y="3138855"/>
            <a:ext cx="228572" cy="42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1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2D1AA-0DFA-ED68-50B5-57D318F45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15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3F5C0-18C2-E4CD-6E0F-A81C7E844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42B65B-A47B-6383-6AB4-BE32242FABDF}"/>
              </a:ext>
            </a:extLst>
          </p:cNvPr>
          <p:cNvSpPr/>
          <p:nvPr/>
        </p:nvSpPr>
        <p:spPr bwMode="white">
          <a:xfrm>
            <a:off x="764576" y="1076956"/>
            <a:ext cx="2482901" cy="110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5BB811C-363B-E053-28C2-A4C92260EE73}"/>
              </a:ext>
            </a:extLst>
          </p:cNvPr>
          <p:cNvSpPr/>
          <p:nvPr/>
        </p:nvSpPr>
        <p:spPr bwMode="white">
          <a:xfrm>
            <a:off x="681904" y="2708921"/>
            <a:ext cx="9806584" cy="29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A42B65B-A47B-6383-6AB4-BE32242FABDF}"/>
              </a:ext>
            </a:extLst>
          </p:cNvPr>
          <p:cNvSpPr/>
          <p:nvPr/>
        </p:nvSpPr>
        <p:spPr bwMode="white">
          <a:xfrm>
            <a:off x="4079776" y="1076956"/>
            <a:ext cx="2482901" cy="110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9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AE091-9FA1-7E53-97CF-6AFB23211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7984"/>
            <a:ext cx="7752264" cy="618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B2242E-35CD-A7B0-467D-A7B42CFA2747}"/>
              </a:ext>
            </a:extLst>
          </p:cNvPr>
          <p:cNvSpPr/>
          <p:nvPr/>
        </p:nvSpPr>
        <p:spPr bwMode="white">
          <a:xfrm>
            <a:off x="1490464" y="5157192"/>
            <a:ext cx="1725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1DFEE1-C6D3-B234-100B-43D924093798}"/>
              </a:ext>
            </a:extLst>
          </p:cNvPr>
          <p:cNvSpPr/>
          <p:nvPr/>
        </p:nvSpPr>
        <p:spPr bwMode="white">
          <a:xfrm>
            <a:off x="3655406" y="5085184"/>
            <a:ext cx="179252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316601E-FD98-A6C9-2B7A-D999AD6BAED8}"/>
              </a:ext>
            </a:extLst>
          </p:cNvPr>
          <p:cNvSpPr/>
          <p:nvPr/>
        </p:nvSpPr>
        <p:spPr bwMode="white">
          <a:xfrm>
            <a:off x="5735960" y="5085184"/>
            <a:ext cx="15841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999697E-20C7-2592-1511-C88A8E2C3B39}"/>
              </a:ext>
            </a:extLst>
          </p:cNvPr>
          <p:cNvSpPr/>
          <p:nvPr/>
        </p:nvSpPr>
        <p:spPr bwMode="white">
          <a:xfrm>
            <a:off x="1490464" y="6237312"/>
            <a:ext cx="3525416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0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2023-12-13T02:12:27Z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