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D0EA4B-9616-AD3B-A20B-4356D5390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090862"/>
            <a:ext cx="89916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66824-151F-3E5A-A60D-94041C933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1554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5158E-026B-43F9-5CE8-FFED8B97F4C3}"/>
              </a:ext>
            </a:extLst>
          </p:cNvPr>
          <p:cNvSpPr/>
          <p:nvPr/>
        </p:nvSpPr>
        <p:spPr bwMode="white">
          <a:xfrm>
            <a:off x="1320000" y="2328843"/>
            <a:ext cx="3838095" cy="38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F6DCD6-3691-E0B6-393D-8CC94C73F9E0}"/>
              </a:ext>
            </a:extLst>
          </p:cNvPr>
          <p:cNvSpPr/>
          <p:nvPr/>
        </p:nvSpPr>
        <p:spPr bwMode="white">
          <a:xfrm>
            <a:off x="1320000" y="3190119"/>
            <a:ext cx="8520416" cy="6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7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5812C-0354-069E-78C9-2033DD70B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403D1-FBAC-1E71-A2EB-F7E2321DCF65}"/>
              </a:ext>
            </a:extLst>
          </p:cNvPr>
          <p:cNvSpPr/>
          <p:nvPr/>
        </p:nvSpPr>
        <p:spPr bwMode="white">
          <a:xfrm>
            <a:off x="983433" y="3429000"/>
            <a:ext cx="3842006" cy="6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0DFD86-CEE1-BFF8-A46A-E66D5B0E5397}"/>
              </a:ext>
            </a:extLst>
          </p:cNvPr>
          <p:cNvSpPr/>
          <p:nvPr/>
        </p:nvSpPr>
        <p:spPr bwMode="white">
          <a:xfrm>
            <a:off x="1251878" y="4562649"/>
            <a:ext cx="3349173" cy="34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B4A644-9875-786B-CBE4-B62B6DD4D5F9}"/>
              </a:ext>
            </a:extLst>
          </p:cNvPr>
          <p:cNvSpPr/>
          <p:nvPr/>
        </p:nvSpPr>
        <p:spPr bwMode="white">
          <a:xfrm>
            <a:off x="1218636" y="5377194"/>
            <a:ext cx="1844954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91DFDC-7261-2C4B-777C-95A8773C3BE6}"/>
              </a:ext>
            </a:extLst>
          </p:cNvPr>
          <p:cNvSpPr/>
          <p:nvPr/>
        </p:nvSpPr>
        <p:spPr bwMode="white">
          <a:xfrm>
            <a:off x="1251878" y="6040805"/>
            <a:ext cx="6788338" cy="6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0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D03BE-3A89-0F23-D51A-4952E26EA5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16735"/>
          <a:stretch/>
        </p:blipFill>
        <p:spPr>
          <a:xfrm>
            <a:off x="839416" y="1023204"/>
            <a:ext cx="4367888" cy="240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5C06D3-DEB7-CE79-43B7-3DC675761E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 b="9129"/>
          <a:stretch/>
        </p:blipFill>
        <p:spPr>
          <a:xfrm>
            <a:off x="1631504" y="3429000"/>
            <a:ext cx="7610448" cy="326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79670-5920-265B-AC4E-48B415A44473}"/>
              </a:ext>
            </a:extLst>
          </p:cNvPr>
          <p:cNvSpPr/>
          <p:nvPr/>
        </p:nvSpPr>
        <p:spPr bwMode="white">
          <a:xfrm>
            <a:off x="6816080" y="4901915"/>
            <a:ext cx="432048" cy="39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148D86-7E24-6729-25CA-70A7022458B7}"/>
              </a:ext>
            </a:extLst>
          </p:cNvPr>
          <p:cNvSpPr/>
          <p:nvPr/>
        </p:nvSpPr>
        <p:spPr bwMode="white">
          <a:xfrm>
            <a:off x="7005271" y="5511804"/>
            <a:ext cx="485714" cy="5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6CFCA5-0328-CD98-B193-38C6AD0532D7}"/>
              </a:ext>
            </a:extLst>
          </p:cNvPr>
          <p:cNvSpPr/>
          <p:nvPr/>
        </p:nvSpPr>
        <p:spPr bwMode="white">
          <a:xfrm>
            <a:off x="5951984" y="6227614"/>
            <a:ext cx="533333" cy="4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E1608D-937E-3799-FDE5-46560945EF2A}"/>
              </a:ext>
            </a:extLst>
          </p:cNvPr>
          <p:cNvSpPr/>
          <p:nvPr/>
        </p:nvSpPr>
        <p:spPr bwMode="white">
          <a:xfrm>
            <a:off x="7277405" y="6230849"/>
            <a:ext cx="742857" cy="45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A520D-0409-B231-F059-70F76B71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2CC01-592C-19B9-5A03-A2EC7723DF9F}"/>
              </a:ext>
            </a:extLst>
          </p:cNvPr>
          <p:cNvSpPr/>
          <p:nvPr/>
        </p:nvSpPr>
        <p:spPr bwMode="white">
          <a:xfrm>
            <a:off x="2396190" y="3678549"/>
            <a:ext cx="514285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4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1CA4F-2688-B22D-A952-7092DB233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897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2E2A8-4977-4037-2BB7-C7C517FE6E56}"/>
              </a:ext>
            </a:extLst>
          </p:cNvPr>
          <p:cNvSpPr/>
          <p:nvPr/>
        </p:nvSpPr>
        <p:spPr bwMode="white">
          <a:xfrm>
            <a:off x="3455635" y="2425402"/>
            <a:ext cx="1588498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BB581D-A587-ED1B-F22F-2AD6A270E449}"/>
              </a:ext>
            </a:extLst>
          </p:cNvPr>
          <p:cNvSpPr/>
          <p:nvPr/>
        </p:nvSpPr>
        <p:spPr bwMode="white">
          <a:xfrm>
            <a:off x="8413145" y="2425402"/>
            <a:ext cx="1317929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493E2D-14B8-E965-728F-09B0A932D80A}"/>
              </a:ext>
            </a:extLst>
          </p:cNvPr>
          <p:cNvSpPr/>
          <p:nvPr/>
        </p:nvSpPr>
        <p:spPr bwMode="white">
          <a:xfrm>
            <a:off x="1527028" y="3501008"/>
            <a:ext cx="3416843" cy="316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D74426-1279-8FC6-8CEC-B87A6A3A54C5}"/>
              </a:ext>
            </a:extLst>
          </p:cNvPr>
          <p:cNvSpPr/>
          <p:nvPr/>
        </p:nvSpPr>
        <p:spPr bwMode="white">
          <a:xfrm>
            <a:off x="6384032" y="3587890"/>
            <a:ext cx="3168352" cy="293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13453-502A-150A-4339-D493A5DCF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9051A-1CFA-2942-4EC2-E07AAC8F8324}"/>
              </a:ext>
            </a:extLst>
          </p:cNvPr>
          <p:cNvSpPr/>
          <p:nvPr/>
        </p:nvSpPr>
        <p:spPr bwMode="white">
          <a:xfrm>
            <a:off x="2653333" y="1115067"/>
            <a:ext cx="1419047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EB2EA-4794-F419-DC63-24F728C152DF}"/>
              </a:ext>
            </a:extLst>
          </p:cNvPr>
          <p:cNvSpPr/>
          <p:nvPr/>
        </p:nvSpPr>
        <p:spPr bwMode="white">
          <a:xfrm>
            <a:off x="8053333" y="1115067"/>
            <a:ext cx="1733333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AB1B11-C4AB-8FA8-5AFA-35382EF2D022}"/>
              </a:ext>
            </a:extLst>
          </p:cNvPr>
          <p:cNvSpPr/>
          <p:nvPr/>
        </p:nvSpPr>
        <p:spPr bwMode="white">
          <a:xfrm>
            <a:off x="551384" y="2374065"/>
            <a:ext cx="2736304" cy="32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ECA4FE-3A1D-A30C-A936-03918CA3187A}"/>
              </a:ext>
            </a:extLst>
          </p:cNvPr>
          <p:cNvSpPr/>
          <p:nvPr/>
        </p:nvSpPr>
        <p:spPr bwMode="white">
          <a:xfrm>
            <a:off x="5951984" y="2374065"/>
            <a:ext cx="3312368" cy="336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8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D4093-3B91-AF0A-CE85-DC2E9EFB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6DF28-AEAA-4623-4BE4-3669153269BF}"/>
              </a:ext>
            </a:extLst>
          </p:cNvPr>
          <p:cNvSpPr/>
          <p:nvPr/>
        </p:nvSpPr>
        <p:spPr bwMode="white">
          <a:xfrm>
            <a:off x="2653333" y="1191394"/>
            <a:ext cx="1723809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4F402-C646-BB6E-A4DD-11AD85CAD02E}"/>
              </a:ext>
            </a:extLst>
          </p:cNvPr>
          <p:cNvSpPr/>
          <p:nvPr/>
        </p:nvSpPr>
        <p:spPr bwMode="white">
          <a:xfrm>
            <a:off x="8053333" y="1191394"/>
            <a:ext cx="1723809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940A9-568A-E08E-CEB1-7DB9D8F8DFC0}"/>
              </a:ext>
            </a:extLst>
          </p:cNvPr>
          <p:cNvSpPr/>
          <p:nvPr/>
        </p:nvSpPr>
        <p:spPr bwMode="white">
          <a:xfrm>
            <a:off x="672000" y="2450525"/>
            <a:ext cx="3407776" cy="321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8A0EE2-BAC3-169B-1E25-87E9B610533D}"/>
              </a:ext>
            </a:extLst>
          </p:cNvPr>
          <p:cNvSpPr/>
          <p:nvPr/>
        </p:nvSpPr>
        <p:spPr bwMode="white">
          <a:xfrm>
            <a:off x="5951984" y="2450525"/>
            <a:ext cx="3600400" cy="32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9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DC73A-51FB-E2B3-1DEC-1E3D15529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A78F5D-E431-ADE2-86CF-ADAC5E6AA2C2}"/>
              </a:ext>
            </a:extLst>
          </p:cNvPr>
          <p:cNvSpPr/>
          <p:nvPr/>
        </p:nvSpPr>
        <p:spPr bwMode="white">
          <a:xfrm>
            <a:off x="1748571" y="4424216"/>
            <a:ext cx="4123809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A188B8-194A-6761-0CA4-4BACADA2FFE7}"/>
              </a:ext>
            </a:extLst>
          </p:cNvPr>
          <p:cNvSpPr/>
          <p:nvPr/>
        </p:nvSpPr>
        <p:spPr bwMode="white">
          <a:xfrm>
            <a:off x="1631504" y="5301208"/>
            <a:ext cx="7272808" cy="58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19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84227-06DC-D035-4A39-9189C4815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7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679C5-8E79-C703-C8F1-09116D666D33}"/>
              </a:ext>
            </a:extLst>
          </p:cNvPr>
          <p:cNvSpPr/>
          <p:nvPr/>
        </p:nvSpPr>
        <p:spPr bwMode="white">
          <a:xfrm>
            <a:off x="1736753" y="5328687"/>
            <a:ext cx="3855192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569279-19DC-A697-8CF2-67D1F92B0260}"/>
              </a:ext>
            </a:extLst>
          </p:cNvPr>
          <p:cNvSpPr/>
          <p:nvPr/>
        </p:nvSpPr>
        <p:spPr bwMode="white">
          <a:xfrm>
            <a:off x="1736753" y="6209197"/>
            <a:ext cx="6934075" cy="45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5679C5-8E79-C703-C8F1-09116D666D33}"/>
              </a:ext>
            </a:extLst>
          </p:cNvPr>
          <p:cNvSpPr/>
          <p:nvPr/>
        </p:nvSpPr>
        <p:spPr bwMode="white">
          <a:xfrm>
            <a:off x="5807968" y="5328687"/>
            <a:ext cx="3384375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1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83C28-1BE3-1EFB-AAF9-8F4B38F18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D31783-F4A0-7903-B818-921943B30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2171860" y="3717032"/>
            <a:ext cx="7896280" cy="240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510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