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143" y="3100428"/>
            <a:ext cx="6885714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16378-10ED-22BF-0926-E09C76A8D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8ADE4-F113-EDF1-AE61-F1D19167CA5D}"/>
              </a:ext>
            </a:extLst>
          </p:cNvPr>
          <p:cNvSpPr/>
          <p:nvPr/>
        </p:nvSpPr>
        <p:spPr bwMode="white">
          <a:xfrm>
            <a:off x="1329523" y="3352995"/>
            <a:ext cx="3614349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048B21-4558-CF92-BA4E-9A61F68893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 b="4633"/>
          <a:stretch/>
        </p:blipFill>
        <p:spPr>
          <a:xfrm>
            <a:off x="3155972" y="4077072"/>
            <a:ext cx="5880056" cy="245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8ADE4-F113-EDF1-AE61-F1D19167CA5D}"/>
              </a:ext>
            </a:extLst>
          </p:cNvPr>
          <p:cNvSpPr/>
          <p:nvPr/>
        </p:nvSpPr>
        <p:spPr bwMode="white">
          <a:xfrm>
            <a:off x="4943872" y="3352995"/>
            <a:ext cx="5928508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3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D0F3E-A1D9-6161-CA8E-BA00BDB84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9A8FCC7-7757-CDF4-F680-E6980D1596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524124" y="2924944"/>
            <a:ext cx="3143752" cy="365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833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FD77E-9238-96FC-FE48-0028005A4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960C6-50E6-832A-2718-89D76A72597F}"/>
              </a:ext>
            </a:extLst>
          </p:cNvPr>
          <p:cNvSpPr/>
          <p:nvPr/>
        </p:nvSpPr>
        <p:spPr bwMode="white">
          <a:xfrm>
            <a:off x="1205714" y="1324633"/>
            <a:ext cx="5178318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1A2BF4-4513-292C-3671-027DC85845EF}"/>
              </a:ext>
            </a:extLst>
          </p:cNvPr>
          <p:cNvSpPr/>
          <p:nvPr/>
        </p:nvSpPr>
        <p:spPr bwMode="white">
          <a:xfrm>
            <a:off x="407368" y="2191921"/>
            <a:ext cx="2131679" cy="4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546AB2-F2A3-077C-ADDE-35593B2F66F7}"/>
              </a:ext>
            </a:extLst>
          </p:cNvPr>
          <p:cNvSpPr/>
          <p:nvPr/>
        </p:nvSpPr>
        <p:spPr bwMode="white">
          <a:xfrm>
            <a:off x="681904" y="3268884"/>
            <a:ext cx="4477992" cy="59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CFD751-F9A2-0D7B-DCD4-8547A6DA948D}"/>
              </a:ext>
            </a:extLst>
          </p:cNvPr>
          <p:cNvSpPr/>
          <p:nvPr/>
        </p:nvSpPr>
        <p:spPr bwMode="white">
          <a:xfrm>
            <a:off x="681904" y="4074232"/>
            <a:ext cx="9878592" cy="79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20F4DC-8D7F-8859-EFE4-60188A1F45CB}"/>
              </a:ext>
            </a:extLst>
          </p:cNvPr>
          <p:cNvSpPr/>
          <p:nvPr/>
        </p:nvSpPr>
        <p:spPr bwMode="white">
          <a:xfrm>
            <a:off x="479376" y="5157193"/>
            <a:ext cx="4464495" cy="61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59A8FCC7-7757-CDF4-F680-E6980D1596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7774546" y="764704"/>
            <a:ext cx="2666980" cy="310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25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AED9D-DD0E-C4C3-532F-AAB877645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AC4C428-214E-1638-2A38-C6466B7CFA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2111560" y="3717032"/>
            <a:ext cx="7968880" cy="297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2698E-A743-A08F-EBA0-EE547060D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18811"/>
            <a:ext cx="10800000" cy="357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E0E78-A7DE-4E00-C662-B109C491DCFE}"/>
              </a:ext>
            </a:extLst>
          </p:cNvPr>
          <p:cNvSpPr/>
          <p:nvPr/>
        </p:nvSpPr>
        <p:spPr bwMode="white">
          <a:xfrm>
            <a:off x="441280" y="1271531"/>
            <a:ext cx="4361904" cy="43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C387CD-3D8A-8A1F-9B45-8654448061A1}"/>
              </a:ext>
            </a:extLst>
          </p:cNvPr>
          <p:cNvSpPr/>
          <p:nvPr/>
        </p:nvSpPr>
        <p:spPr bwMode="white">
          <a:xfrm>
            <a:off x="441280" y="2254668"/>
            <a:ext cx="6014760" cy="55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7BB7D0-A9F6-CBD0-23DF-38D96710A31E}"/>
              </a:ext>
            </a:extLst>
          </p:cNvPr>
          <p:cNvSpPr/>
          <p:nvPr/>
        </p:nvSpPr>
        <p:spPr bwMode="white">
          <a:xfrm>
            <a:off x="441280" y="3228261"/>
            <a:ext cx="7526928" cy="41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797365-A9AD-743D-BCB4-037199A566C0}"/>
              </a:ext>
            </a:extLst>
          </p:cNvPr>
          <p:cNvSpPr/>
          <p:nvPr/>
        </p:nvSpPr>
        <p:spPr bwMode="white">
          <a:xfrm>
            <a:off x="441280" y="4211399"/>
            <a:ext cx="6428571" cy="43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6AC4C428-214E-1638-2A38-C6466B7CFA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7176120" y="1085788"/>
            <a:ext cx="4559704" cy="170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462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1DF5F-887D-0DCD-C210-56C6CC9A5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586974A-04FE-4914-819C-0B69A3E912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31" r="14652" b="51093"/>
          <a:stretch/>
        </p:blipFill>
        <p:spPr>
          <a:xfrm>
            <a:off x="3503712" y="4040960"/>
            <a:ext cx="5184576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505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6974A-04FE-4914-819C-0B69A3E91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6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A089B-3846-F205-E852-D896C24EC263}"/>
              </a:ext>
            </a:extLst>
          </p:cNvPr>
          <p:cNvSpPr/>
          <p:nvPr/>
        </p:nvSpPr>
        <p:spPr bwMode="white">
          <a:xfrm>
            <a:off x="682306" y="1301950"/>
            <a:ext cx="3829518" cy="147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21A346-7629-F80A-842F-B420BFB487A7}"/>
              </a:ext>
            </a:extLst>
          </p:cNvPr>
          <p:cNvSpPr/>
          <p:nvPr/>
        </p:nvSpPr>
        <p:spPr bwMode="white">
          <a:xfrm>
            <a:off x="682306" y="3206238"/>
            <a:ext cx="4189558" cy="142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D7D508-2A40-CFA0-D23B-4EB34E7DB874}"/>
              </a:ext>
            </a:extLst>
          </p:cNvPr>
          <p:cNvSpPr/>
          <p:nvPr/>
        </p:nvSpPr>
        <p:spPr bwMode="white">
          <a:xfrm>
            <a:off x="682306" y="5148234"/>
            <a:ext cx="9806182" cy="51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FB01B2D-2428-5AC7-08E2-DB931A3CB651}"/>
              </a:ext>
            </a:extLst>
          </p:cNvPr>
          <p:cNvSpPr/>
          <p:nvPr/>
        </p:nvSpPr>
        <p:spPr bwMode="white">
          <a:xfrm>
            <a:off x="623392" y="6093296"/>
            <a:ext cx="3159235" cy="47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8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9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4EB90-9DC8-93E8-48C3-3131152DE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43C47C1-2B8F-C582-4A45-C2463F6CCC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8" r="14295" b="25118"/>
          <a:stretch/>
        </p:blipFill>
        <p:spPr>
          <a:xfrm>
            <a:off x="5087888" y="3140968"/>
            <a:ext cx="3384376" cy="360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12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C47C1-2B8F-C582-4A45-C2463F6CC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1B39D-2E9A-5FEC-D227-3B8BF36D7722}"/>
              </a:ext>
            </a:extLst>
          </p:cNvPr>
          <p:cNvSpPr/>
          <p:nvPr/>
        </p:nvSpPr>
        <p:spPr bwMode="white">
          <a:xfrm>
            <a:off x="1215238" y="1315470"/>
            <a:ext cx="2628571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225810-FC22-9DF6-9C15-BB8E945D5422}"/>
              </a:ext>
            </a:extLst>
          </p:cNvPr>
          <p:cNvSpPr/>
          <p:nvPr/>
        </p:nvSpPr>
        <p:spPr bwMode="white">
          <a:xfrm>
            <a:off x="681904" y="2298178"/>
            <a:ext cx="2133333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EB5B6-80D2-4C39-146C-1A4F36964C3F}"/>
              </a:ext>
            </a:extLst>
          </p:cNvPr>
          <p:cNvSpPr/>
          <p:nvPr/>
        </p:nvSpPr>
        <p:spPr bwMode="white">
          <a:xfrm>
            <a:off x="681904" y="3261804"/>
            <a:ext cx="3961904" cy="52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5EB015-492A-B33D-4F20-1608FF3E8729}"/>
              </a:ext>
            </a:extLst>
          </p:cNvPr>
          <p:cNvSpPr/>
          <p:nvPr/>
        </p:nvSpPr>
        <p:spPr bwMode="white">
          <a:xfrm>
            <a:off x="681904" y="4225430"/>
            <a:ext cx="5702128" cy="49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4F1103-D79F-84D4-AED9-7B319392ED68}"/>
              </a:ext>
            </a:extLst>
          </p:cNvPr>
          <p:cNvSpPr/>
          <p:nvPr/>
        </p:nvSpPr>
        <p:spPr bwMode="white">
          <a:xfrm>
            <a:off x="681905" y="5161535"/>
            <a:ext cx="1295238" cy="49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8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FF0DA-F7F1-ACB6-D64F-5259F1D01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265024" cy="441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9048B21-4558-CF92-BA4E-9A61F68893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 b="4633"/>
          <a:stretch/>
        </p:blipFill>
        <p:spPr>
          <a:xfrm>
            <a:off x="3935760" y="4780832"/>
            <a:ext cx="4752528" cy="198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72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05318-8F07-C9BA-63B1-ED56C9807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F6B89-1AFB-9869-57E8-79827A962EE8}"/>
              </a:ext>
            </a:extLst>
          </p:cNvPr>
          <p:cNvSpPr/>
          <p:nvPr/>
        </p:nvSpPr>
        <p:spPr bwMode="white">
          <a:xfrm>
            <a:off x="1843809" y="2344429"/>
            <a:ext cx="3133333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F8A56-FE58-C7D6-FDB1-1F55B1B5538F}"/>
              </a:ext>
            </a:extLst>
          </p:cNvPr>
          <p:cNvSpPr/>
          <p:nvPr/>
        </p:nvSpPr>
        <p:spPr bwMode="white">
          <a:xfrm>
            <a:off x="1396190" y="3316567"/>
            <a:ext cx="2257142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6C2EDD-4D77-AE87-2F11-90CA5488F670}"/>
              </a:ext>
            </a:extLst>
          </p:cNvPr>
          <p:cNvSpPr/>
          <p:nvPr/>
        </p:nvSpPr>
        <p:spPr bwMode="white">
          <a:xfrm>
            <a:off x="1396190" y="4288704"/>
            <a:ext cx="4123746" cy="51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E222DC-49E6-0457-210D-69071FCED2DD}"/>
              </a:ext>
            </a:extLst>
          </p:cNvPr>
          <p:cNvSpPr/>
          <p:nvPr/>
        </p:nvSpPr>
        <p:spPr bwMode="white">
          <a:xfrm>
            <a:off x="1320000" y="5241780"/>
            <a:ext cx="9456520" cy="6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9048B21-4558-CF92-BA4E-9A61F68893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 b="4633"/>
          <a:stretch/>
        </p:blipFill>
        <p:spPr>
          <a:xfrm>
            <a:off x="6200385" y="2569010"/>
            <a:ext cx="5360630" cy="223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000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