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857" y="3052809"/>
            <a:ext cx="6914286" cy="7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ED9AB-6A39-6BC2-C63F-D8BD8CDEA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7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0522DC-CC87-871C-147C-6048F01CB913}"/>
              </a:ext>
            </a:extLst>
          </p:cNvPr>
          <p:cNvSpPr/>
          <p:nvPr/>
        </p:nvSpPr>
        <p:spPr bwMode="white">
          <a:xfrm>
            <a:off x="1263271" y="3236150"/>
            <a:ext cx="3685189" cy="41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44A8A3-4DC2-7497-390C-12C16DC4202B}"/>
              </a:ext>
            </a:extLst>
          </p:cNvPr>
          <p:cNvSpPr/>
          <p:nvPr/>
        </p:nvSpPr>
        <p:spPr bwMode="white">
          <a:xfrm>
            <a:off x="1299489" y="4241433"/>
            <a:ext cx="2218357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E93DC1-6BDF-C72E-39BF-C811F4AED4D7}"/>
              </a:ext>
            </a:extLst>
          </p:cNvPr>
          <p:cNvSpPr/>
          <p:nvPr/>
        </p:nvSpPr>
        <p:spPr bwMode="white">
          <a:xfrm>
            <a:off x="479376" y="5085184"/>
            <a:ext cx="10508450" cy="164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80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CBB82-726F-9604-969E-CDD0C09D6F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1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2F66B8-4B97-DFB0-6243-103F0935A69C}"/>
              </a:ext>
            </a:extLst>
          </p:cNvPr>
          <p:cNvSpPr/>
          <p:nvPr/>
        </p:nvSpPr>
        <p:spPr bwMode="white">
          <a:xfrm>
            <a:off x="3614159" y="3612664"/>
            <a:ext cx="1044448" cy="35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0748C6-BBF8-A9C6-B8A7-BAC43EDB240A}"/>
              </a:ext>
            </a:extLst>
          </p:cNvPr>
          <p:cNvSpPr/>
          <p:nvPr/>
        </p:nvSpPr>
        <p:spPr bwMode="white">
          <a:xfrm>
            <a:off x="7632496" y="3612664"/>
            <a:ext cx="1044448" cy="35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4F050E-D9E5-C557-8DA7-0BF99EE97167}"/>
              </a:ext>
            </a:extLst>
          </p:cNvPr>
          <p:cNvSpPr/>
          <p:nvPr/>
        </p:nvSpPr>
        <p:spPr bwMode="white">
          <a:xfrm>
            <a:off x="3622132" y="4458315"/>
            <a:ext cx="1036475" cy="35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B89FDF-196C-E886-1E03-5DFFDB4B899F}"/>
              </a:ext>
            </a:extLst>
          </p:cNvPr>
          <p:cNvSpPr/>
          <p:nvPr/>
        </p:nvSpPr>
        <p:spPr bwMode="white">
          <a:xfrm>
            <a:off x="7640469" y="4458315"/>
            <a:ext cx="1036475" cy="35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52B7A5-4E7C-F8DA-3BBB-15EE5CBA9369}"/>
              </a:ext>
            </a:extLst>
          </p:cNvPr>
          <p:cNvSpPr/>
          <p:nvPr/>
        </p:nvSpPr>
        <p:spPr bwMode="white">
          <a:xfrm>
            <a:off x="3654023" y="5303966"/>
            <a:ext cx="1004584" cy="35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534F1A-6C3B-2F8E-1FA1-E2A065206DFC}"/>
              </a:ext>
            </a:extLst>
          </p:cNvPr>
          <p:cNvSpPr/>
          <p:nvPr/>
        </p:nvSpPr>
        <p:spPr bwMode="white">
          <a:xfrm>
            <a:off x="7640469" y="5303966"/>
            <a:ext cx="1036475" cy="35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D93AD3-F9C2-9E0A-DCA0-4450C789599F}"/>
              </a:ext>
            </a:extLst>
          </p:cNvPr>
          <p:cNvSpPr/>
          <p:nvPr/>
        </p:nvSpPr>
        <p:spPr bwMode="white">
          <a:xfrm>
            <a:off x="3654023" y="6157595"/>
            <a:ext cx="1004584" cy="35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447709-2B07-3E2F-8240-AF12B59C6361}"/>
              </a:ext>
            </a:extLst>
          </p:cNvPr>
          <p:cNvSpPr/>
          <p:nvPr/>
        </p:nvSpPr>
        <p:spPr bwMode="white">
          <a:xfrm>
            <a:off x="7672360" y="6157595"/>
            <a:ext cx="1004585" cy="35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D7160-B894-9CF1-CAD6-04FA24CC7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06" y="764704"/>
            <a:ext cx="10518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E98E13-9B67-BF4D-A3C8-FFDE251F3A77}"/>
              </a:ext>
            </a:extLst>
          </p:cNvPr>
          <p:cNvSpPr/>
          <p:nvPr/>
        </p:nvSpPr>
        <p:spPr bwMode="white">
          <a:xfrm>
            <a:off x="3693606" y="2353349"/>
            <a:ext cx="1400623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58C1F9-55CF-9236-1E60-4C1240415251}"/>
              </a:ext>
            </a:extLst>
          </p:cNvPr>
          <p:cNvSpPr/>
          <p:nvPr/>
        </p:nvSpPr>
        <p:spPr bwMode="white">
          <a:xfrm>
            <a:off x="8377810" y="2353349"/>
            <a:ext cx="1678892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BC85E4-6CE8-5D9C-7A9E-86702A8A1529}"/>
              </a:ext>
            </a:extLst>
          </p:cNvPr>
          <p:cNvSpPr/>
          <p:nvPr/>
        </p:nvSpPr>
        <p:spPr bwMode="white">
          <a:xfrm>
            <a:off x="1559496" y="3356992"/>
            <a:ext cx="3168352" cy="316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3F71DF-A6F6-FB88-955B-3561707E632A}"/>
              </a:ext>
            </a:extLst>
          </p:cNvPr>
          <p:cNvSpPr/>
          <p:nvPr/>
        </p:nvSpPr>
        <p:spPr bwMode="white">
          <a:xfrm>
            <a:off x="6384032" y="3412444"/>
            <a:ext cx="3456384" cy="318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74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84401-92A5-2599-163E-AC01814872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FBD75D-9427-CF5A-7F10-21D1BE23FE20}"/>
              </a:ext>
            </a:extLst>
          </p:cNvPr>
          <p:cNvSpPr/>
          <p:nvPr/>
        </p:nvSpPr>
        <p:spPr bwMode="white">
          <a:xfrm>
            <a:off x="2653333" y="1086456"/>
            <a:ext cx="1438095" cy="4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8BC308-D614-BBE8-27CD-B61B9A9D2B4D}"/>
              </a:ext>
            </a:extLst>
          </p:cNvPr>
          <p:cNvSpPr/>
          <p:nvPr/>
        </p:nvSpPr>
        <p:spPr bwMode="white">
          <a:xfrm>
            <a:off x="7453333" y="1095994"/>
            <a:ext cx="1723808" cy="4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1317E9-B0EA-E43D-7194-88A0EEB4501B}"/>
              </a:ext>
            </a:extLst>
          </p:cNvPr>
          <p:cNvSpPr/>
          <p:nvPr/>
        </p:nvSpPr>
        <p:spPr bwMode="white">
          <a:xfrm>
            <a:off x="623392" y="2183333"/>
            <a:ext cx="3096344" cy="33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D018C1-41D7-561E-F2C2-C0D965FF93F2}"/>
              </a:ext>
            </a:extLst>
          </p:cNvPr>
          <p:cNvSpPr/>
          <p:nvPr/>
        </p:nvSpPr>
        <p:spPr bwMode="white">
          <a:xfrm>
            <a:off x="5447928" y="2183333"/>
            <a:ext cx="3600400" cy="33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5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0F9B6-4B70-E02A-7915-5DE3586214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6390C6-3F17-8D86-65EF-11D88C1137B1}"/>
              </a:ext>
            </a:extLst>
          </p:cNvPr>
          <p:cNvSpPr/>
          <p:nvPr/>
        </p:nvSpPr>
        <p:spPr bwMode="white">
          <a:xfrm>
            <a:off x="1777142" y="3450108"/>
            <a:ext cx="3857142" cy="4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C8BD44-A6CA-49CB-4798-2ED93830B360}"/>
              </a:ext>
            </a:extLst>
          </p:cNvPr>
          <p:cNvSpPr/>
          <p:nvPr/>
        </p:nvSpPr>
        <p:spPr bwMode="white">
          <a:xfrm>
            <a:off x="1777142" y="4374633"/>
            <a:ext cx="5398978" cy="4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83907F-D994-FBDB-9C10-88F5735988AF}"/>
              </a:ext>
            </a:extLst>
          </p:cNvPr>
          <p:cNvSpPr/>
          <p:nvPr/>
        </p:nvSpPr>
        <p:spPr bwMode="white">
          <a:xfrm>
            <a:off x="1805714" y="5229200"/>
            <a:ext cx="558643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31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38120-15D3-CC47-8F0C-8CBE8DAAA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8A76EA-854D-040F-B038-6CF30A7ACBD4}"/>
              </a:ext>
            </a:extLst>
          </p:cNvPr>
          <p:cNvSpPr/>
          <p:nvPr/>
        </p:nvSpPr>
        <p:spPr bwMode="white">
          <a:xfrm>
            <a:off x="1739047" y="3444265"/>
            <a:ext cx="4123809" cy="42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57967D-6F11-15E9-7165-7BE8D16C2A2A}"/>
              </a:ext>
            </a:extLst>
          </p:cNvPr>
          <p:cNvSpPr/>
          <p:nvPr/>
        </p:nvSpPr>
        <p:spPr bwMode="white">
          <a:xfrm>
            <a:off x="1767618" y="4293096"/>
            <a:ext cx="8648861" cy="53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45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AEEE8-2AD6-E23D-C9EB-4CAAE73AE8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6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870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524" y="1268760"/>
            <a:ext cx="7154952" cy="514102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312024" y="2060848"/>
            <a:ext cx="1584176" cy="2088232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84032" y="3749864"/>
            <a:ext cx="1584176" cy="2088232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384032" y="2204864"/>
            <a:ext cx="1512168" cy="3679414"/>
          </a:xfrm>
          <a:prstGeom prst="line">
            <a:avLst/>
          </a:prstGeom>
          <a:ln>
            <a:solidFill>
              <a:srgbClr val="EE12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308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C3172-629A-DAEB-FBCB-85E6C16FB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6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4D9233-31A2-8C33-D192-D64787C25E46}"/>
              </a:ext>
            </a:extLst>
          </p:cNvPr>
          <p:cNvSpPr/>
          <p:nvPr/>
        </p:nvSpPr>
        <p:spPr bwMode="white">
          <a:xfrm>
            <a:off x="1559077" y="3933023"/>
            <a:ext cx="1840081" cy="28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BE5AD4-1255-EB45-B6F5-DD31E15FB90E}"/>
              </a:ext>
            </a:extLst>
          </p:cNvPr>
          <p:cNvSpPr/>
          <p:nvPr/>
        </p:nvSpPr>
        <p:spPr bwMode="white">
          <a:xfrm>
            <a:off x="911424" y="4509121"/>
            <a:ext cx="1884187" cy="50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2DE9C5-62DB-EFB7-8E65-403C9BFF8420}"/>
              </a:ext>
            </a:extLst>
          </p:cNvPr>
          <p:cNvSpPr/>
          <p:nvPr/>
        </p:nvSpPr>
        <p:spPr bwMode="white">
          <a:xfrm>
            <a:off x="1242583" y="5494557"/>
            <a:ext cx="1906324" cy="35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B65EF5-293D-B1E2-8C97-6BE5DF676700}"/>
              </a:ext>
            </a:extLst>
          </p:cNvPr>
          <p:cNvSpPr/>
          <p:nvPr/>
        </p:nvSpPr>
        <p:spPr bwMode="white">
          <a:xfrm>
            <a:off x="1183700" y="6290056"/>
            <a:ext cx="4768284" cy="36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37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2023-12-13T01:13:22Z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