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857" y="3081381"/>
            <a:ext cx="7914286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260C8-5ED4-6683-A3BA-02384E2A1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206" y="3642584"/>
            <a:ext cx="10800000" cy="18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9887CB-6654-729B-0524-D8DD9CA46A03}"/>
              </a:ext>
            </a:extLst>
          </p:cNvPr>
          <p:cNvSpPr/>
          <p:nvPr/>
        </p:nvSpPr>
        <p:spPr bwMode="white">
          <a:xfrm>
            <a:off x="983432" y="3860608"/>
            <a:ext cx="9145016" cy="64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58DC41-5AB1-87A6-A5B8-A38142B2E2B3}"/>
              </a:ext>
            </a:extLst>
          </p:cNvPr>
          <p:cNvSpPr/>
          <p:nvPr/>
        </p:nvSpPr>
        <p:spPr bwMode="white">
          <a:xfrm>
            <a:off x="1156214" y="4941168"/>
            <a:ext cx="9620306" cy="61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341A242-E47C-5495-8702-5C4F682266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/>
        </p:blipFill>
        <p:spPr>
          <a:xfrm>
            <a:off x="4591206" y="980728"/>
            <a:ext cx="3009588" cy="269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529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81C194-582A-60DE-ADD3-274A13E8E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8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323565-AB39-3EF3-6884-55097F14EE3C}"/>
              </a:ext>
            </a:extLst>
          </p:cNvPr>
          <p:cNvSpPr/>
          <p:nvPr/>
        </p:nvSpPr>
        <p:spPr bwMode="white">
          <a:xfrm>
            <a:off x="1641688" y="5283377"/>
            <a:ext cx="7494102" cy="4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5513E0-4343-1E9E-712C-9312E28B9FC2}"/>
              </a:ext>
            </a:extLst>
          </p:cNvPr>
          <p:cNvSpPr/>
          <p:nvPr/>
        </p:nvSpPr>
        <p:spPr bwMode="white">
          <a:xfrm>
            <a:off x="1676144" y="6171520"/>
            <a:ext cx="6055579" cy="43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57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79B54-1F74-3ED7-932E-EE930DCB3B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476290"/>
            <a:ext cx="8191680" cy="6409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6E2965-B09C-8169-DC87-381A59A3DFB4}"/>
              </a:ext>
            </a:extLst>
          </p:cNvPr>
          <p:cNvSpPr/>
          <p:nvPr/>
        </p:nvSpPr>
        <p:spPr bwMode="white">
          <a:xfrm>
            <a:off x="5713816" y="2817783"/>
            <a:ext cx="889674" cy="64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364CBF-9177-70D0-CA6C-E26DBC823B62}"/>
              </a:ext>
            </a:extLst>
          </p:cNvPr>
          <p:cNvSpPr/>
          <p:nvPr/>
        </p:nvSpPr>
        <p:spPr bwMode="white">
          <a:xfrm>
            <a:off x="6242312" y="3846086"/>
            <a:ext cx="865234" cy="45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9FDC0A-599D-87BA-4E4C-BF916BC33A67}"/>
              </a:ext>
            </a:extLst>
          </p:cNvPr>
          <p:cNvSpPr/>
          <p:nvPr/>
        </p:nvSpPr>
        <p:spPr bwMode="white">
          <a:xfrm>
            <a:off x="6675319" y="4593079"/>
            <a:ext cx="360219" cy="52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191404-D7E3-849E-CB7C-D86490144CDF}"/>
              </a:ext>
            </a:extLst>
          </p:cNvPr>
          <p:cNvSpPr/>
          <p:nvPr/>
        </p:nvSpPr>
        <p:spPr bwMode="white">
          <a:xfrm>
            <a:off x="6891522" y="5409029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D0DFE3-3378-3CBA-106F-E8BEFC7FA685}"/>
              </a:ext>
            </a:extLst>
          </p:cNvPr>
          <p:cNvSpPr/>
          <p:nvPr/>
        </p:nvSpPr>
        <p:spPr bwMode="white">
          <a:xfrm>
            <a:off x="5610868" y="6201117"/>
            <a:ext cx="74566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EF9DF-3803-CD1B-FA9C-D68574148A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8FFC86-13EC-9DDD-F67A-0FA7E7EB8C13}"/>
              </a:ext>
            </a:extLst>
          </p:cNvPr>
          <p:cNvSpPr/>
          <p:nvPr/>
        </p:nvSpPr>
        <p:spPr bwMode="white">
          <a:xfrm>
            <a:off x="5758095" y="2822798"/>
            <a:ext cx="590476" cy="4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BB7883-2170-1B0B-DB47-9D2D88E0EE70}"/>
              </a:ext>
            </a:extLst>
          </p:cNvPr>
          <p:cNvSpPr/>
          <p:nvPr/>
        </p:nvSpPr>
        <p:spPr bwMode="white">
          <a:xfrm>
            <a:off x="4262857" y="4377851"/>
            <a:ext cx="590476" cy="4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54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085FF-DAEA-9536-7421-C4FF9BC131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79"/>
          <a:stretch/>
        </p:blipFill>
        <p:spPr>
          <a:xfrm>
            <a:off x="1703512" y="908720"/>
            <a:ext cx="6696744" cy="3878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8C950119-5D09-0A2E-FC94-BB41A6515E71}"/>
              </a:ext>
            </a:extLst>
          </p:cNvPr>
          <p:cNvSpPr/>
          <p:nvPr/>
        </p:nvSpPr>
        <p:spPr bwMode="white">
          <a:xfrm>
            <a:off x="4751884" y="1196752"/>
            <a:ext cx="696044" cy="57606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1BB37C61-FF37-AECB-55B8-B1E56402D5E6}"/>
              </a:ext>
            </a:extLst>
          </p:cNvPr>
          <p:cNvSpPr/>
          <p:nvPr/>
        </p:nvSpPr>
        <p:spPr bwMode="white">
          <a:xfrm flipV="1">
            <a:off x="4079776" y="2560817"/>
            <a:ext cx="585560" cy="5679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A3626A9A-7F72-0F99-8895-9388DC2815B3}"/>
              </a:ext>
            </a:extLst>
          </p:cNvPr>
          <p:cNvSpPr/>
          <p:nvPr/>
        </p:nvSpPr>
        <p:spPr bwMode="white">
          <a:xfrm>
            <a:off x="5015880" y="3861048"/>
            <a:ext cx="624036" cy="56354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D169AE0-8A69-DF30-E31E-316A4E7FB7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 b="10364"/>
          <a:stretch/>
        </p:blipFill>
        <p:spPr>
          <a:xfrm>
            <a:off x="2062292" y="4780824"/>
            <a:ext cx="8067416" cy="183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427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6242F-618F-3AF9-4855-1E701EB837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A1D2C5-AB8B-9FE1-DA0D-33486BADF8B5}"/>
              </a:ext>
            </a:extLst>
          </p:cNvPr>
          <p:cNvSpPr/>
          <p:nvPr/>
        </p:nvSpPr>
        <p:spPr bwMode="white">
          <a:xfrm>
            <a:off x="9710476" y="3631139"/>
            <a:ext cx="533334" cy="5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B58D6F-D4F8-2138-2557-7D3940C6E42C}"/>
              </a:ext>
            </a:extLst>
          </p:cNvPr>
          <p:cNvSpPr/>
          <p:nvPr/>
        </p:nvSpPr>
        <p:spPr bwMode="white">
          <a:xfrm>
            <a:off x="9843809" y="4784386"/>
            <a:ext cx="352380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74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2F874-1E58-2571-FF17-D46D8324B0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B19054-E32B-92D0-933B-DE27D5275D8E}"/>
              </a:ext>
            </a:extLst>
          </p:cNvPr>
          <p:cNvSpPr/>
          <p:nvPr/>
        </p:nvSpPr>
        <p:spPr bwMode="white">
          <a:xfrm>
            <a:off x="9853333" y="3440879"/>
            <a:ext cx="352380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83417D-B7FF-B5E8-9C71-729B4F8D648A}"/>
              </a:ext>
            </a:extLst>
          </p:cNvPr>
          <p:cNvSpPr/>
          <p:nvPr/>
        </p:nvSpPr>
        <p:spPr bwMode="white">
          <a:xfrm>
            <a:off x="9853333" y="5595191"/>
            <a:ext cx="352380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18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12A8D-E2DA-05F0-410F-E0BA65B9B1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42A79F-77EF-092C-A345-F62395227737}"/>
              </a:ext>
            </a:extLst>
          </p:cNvPr>
          <p:cNvSpPr/>
          <p:nvPr/>
        </p:nvSpPr>
        <p:spPr bwMode="white">
          <a:xfrm>
            <a:off x="1891428" y="4581128"/>
            <a:ext cx="37904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EA326F-C99B-60D5-34E3-394F7D635BA7}"/>
              </a:ext>
            </a:extLst>
          </p:cNvPr>
          <p:cNvSpPr/>
          <p:nvPr/>
        </p:nvSpPr>
        <p:spPr bwMode="white">
          <a:xfrm>
            <a:off x="7248128" y="4581128"/>
            <a:ext cx="31683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9C5598C-A8AB-C178-126B-A05D6FBBBF80}"/>
              </a:ext>
            </a:extLst>
          </p:cNvPr>
          <p:cNvSpPr/>
          <p:nvPr/>
        </p:nvSpPr>
        <p:spPr bwMode="white">
          <a:xfrm>
            <a:off x="2539047" y="5763158"/>
            <a:ext cx="3142857" cy="51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8A379E4-757B-D4D2-DB3E-D8A875F88F9B}"/>
              </a:ext>
            </a:extLst>
          </p:cNvPr>
          <p:cNvSpPr/>
          <p:nvPr/>
        </p:nvSpPr>
        <p:spPr bwMode="white">
          <a:xfrm>
            <a:off x="7320136" y="5763158"/>
            <a:ext cx="2592288" cy="51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5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BE521-9C4A-2FDF-8E32-FB0FC5DA8C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ACFAE9-7D78-7171-7918-3ACB8551A4D5}"/>
              </a:ext>
            </a:extLst>
          </p:cNvPr>
          <p:cNvSpPr/>
          <p:nvPr/>
        </p:nvSpPr>
        <p:spPr bwMode="white">
          <a:xfrm>
            <a:off x="1775521" y="3429000"/>
            <a:ext cx="3696860" cy="53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FAFB51-96B7-ABFF-167B-F46367F14D50}"/>
              </a:ext>
            </a:extLst>
          </p:cNvPr>
          <p:cNvSpPr/>
          <p:nvPr/>
        </p:nvSpPr>
        <p:spPr bwMode="white">
          <a:xfrm>
            <a:off x="7176120" y="3356992"/>
            <a:ext cx="27363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7F7332-8551-343D-E52D-A1379B21AB9C}"/>
              </a:ext>
            </a:extLst>
          </p:cNvPr>
          <p:cNvSpPr/>
          <p:nvPr/>
        </p:nvSpPr>
        <p:spPr bwMode="white">
          <a:xfrm>
            <a:off x="1900952" y="4534784"/>
            <a:ext cx="3190476" cy="52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C892ED-88D5-A3BE-276A-ACD1EEAF67C7}"/>
              </a:ext>
            </a:extLst>
          </p:cNvPr>
          <p:cNvSpPr/>
          <p:nvPr/>
        </p:nvSpPr>
        <p:spPr bwMode="white">
          <a:xfrm>
            <a:off x="6862857" y="4534784"/>
            <a:ext cx="3625631" cy="62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29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56EB42-4158-F636-C73A-D55805EADF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40" y="980728"/>
            <a:ext cx="9073328" cy="5259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341A242-E47C-5495-8702-5C4F682266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/>
        </p:blipFill>
        <p:spPr>
          <a:xfrm>
            <a:off x="9408368" y="3284984"/>
            <a:ext cx="2594172" cy="2323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654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