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1" autoAdjust="0"/>
    <p:restoredTop sz="94660"/>
  </p:normalViewPr>
  <p:slideViewPr>
    <p:cSldViewPr showGuides="1">
      <p:cViewPr>
        <p:scale>
          <a:sx n="62" d="100"/>
          <a:sy n="62" d="100"/>
        </p:scale>
        <p:origin x="974" y="4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62" y="3090905"/>
            <a:ext cx="7790476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47822-CFBC-7840-65F1-F6F2A0126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F2765B-670F-B38B-35AE-0FD4B3091BE3}"/>
              </a:ext>
            </a:extLst>
          </p:cNvPr>
          <p:cNvSpPr/>
          <p:nvPr/>
        </p:nvSpPr>
        <p:spPr bwMode="white">
          <a:xfrm>
            <a:off x="2405714" y="3499972"/>
            <a:ext cx="342857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FFC25F-0036-5971-A2F1-AA2924DE1B7F}"/>
              </a:ext>
            </a:extLst>
          </p:cNvPr>
          <p:cNvSpPr/>
          <p:nvPr/>
        </p:nvSpPr>
        <p:spPr bwMode="white">
          <a:xfrm>
            <a:off x="4539047" y="3499972"/>
            <a:ext cx="371428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F8CD68-00DF-AAB7-CE18-6935D051BB03}"/>
              </a:ext>
            </a:extLst>
          </p:cNvPr>
          <p:cNvSpPr/>
          <p:nvPr/>
        </p:nvSpPr>
        <p:spPr bwMode="white">
          <a:xfrm>
            <a:off x="7167619" y="3862473"/>
            <a:ext cx="3047619" cy="4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7C2397-350D-517B-C35A-5B583A2D443E}"/>
              </a:ext>
            </a:extLst>
          </p:cNvPr>
          <p:cNvSpPr/>
          <p:nvPr/>
        </p:nvSpPr>
        <p:spPr bwMode="white">
          <a:xfrm>
            <a:off x="2415238" y="5264782"/>
            <a:ext cx="333333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D6803B-F813-9245-DBE4-7A8C003A3EDE}"/>
              </a:ext>
            </a:extLst>
          </p:cNvPr>
          <p:cNvSpPr/>
          <p:nvPr/>
        </p:nvSpPr>
        <p:spPr bwMode="white">
          <a:xfrm>
            <a:off x="4586666" y="5264782"/>
            <a:ext cx="219047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6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77E26-73A2-D839-5E6E-4451F2F5B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14460"/>
            <a:ext cx="8106694" cy="652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12407B-5AFF-87D6-EA3F-1B8C57CBD5B7}"/>
              </a:ext>
            </a:extLst>
          </p:cNvPr>
          <p:cNvSpPr/>
          <p:nvPr/>
        </p:nvSpPr>
        <p:spPr bwMode="white">
          <a:xfrm>
            <a:off x="7370658" y="4367795"/>
            <a:ext cx="6695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8A5ADB-830F-37E3-7582-BD5E3EA8CDB6}"/>
              </a:ext>
            </a:extLst>
          </p:cNvPr>
          <p:cNvSpPr/>
          <p:nvPr/>
        </p:nvSpPr>
        <p:spPr bwMode="white">
          <a:xfrm>
            <a:off x="5159896" y="5663939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FAAD67-6BD5-A5E7-0EAF-3A31F20D039F}"/>
              </a:ext>
            </a:extLst>
          </p:cNvPr>
          <p:cNvSpPr/>
          <p:nvPr/>
        </p:nvSpPr>
        <p:spPr bwMode="white">
          <a:xfrm>
            <a:off x="6272962" y="5663939"/>
            <a:ext cx="347993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8D4C28-E51F-A8CC-9973-4CDBF8C24436}"/>
              </a:ext>
            </a:extLst>
          </p:cNvPr>
          <p:cNvSpPr/>
          <p:nvPr/>
        </p:nvSpPr>
        <p:spPr bwMode="white">
          <a:xfrm>
            <a:off x="7591802" y="5681471"/>
            <a:ext cx="376406" cy="38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07D37-4A62-B72A-884B-F50EFF0CD6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0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79F98-377C-F990-2A8F-E4685B2004EB}"/>
              </a:ext>
            </a:extLst>
          </p:cNvPr>
          <p:cNvSpPr/>
          <p:nvPr/>
        </p:nvSpPr>
        <p:spPr bwMode="white">
          <a:xfrm>
            <a:off x="5600899" y="2743797"/>
            <a:ext cx="238739" cy="29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0DB38-476D-41ED-FB6E-2FCC1A334412}"/>
              </a:ext>
            </a:extLst>
          </p:cNvPr>
          <p:cNvSpPr/>
          <p:nvPr/>
        </p:nvSpPr>
        <p:spPr bwMode="white">
          <a:xfrm>
            <a:off x="2702865" y="3931631"/>
            <a:ext cx="238739" cy="29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35821-A1BB-CB77-7C8A-97C12114A556}"/>
              </a:ext>
            </a:extLst>
          </p:cNvPr>
          <p:cNvSpPr/>
          <p:nvPr/>
        </p:nvSpPr>
        <p:spPr bwMode="white">
          <a:xfrm>
            <a:off x="3797088" y="3924995"/>
            <a:ext cx="232107" cy="29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0496A-2D31-4AC8-6CC5-6C11166125F1}"/>
              </a:ext>
            </a:extLst>
          </p:cNvPr>
          <p:cNvSpPr/>
          <p:nvPr/>
        </p:nvSpPr>
        <p:spPr bwMode="white">
          <a:xfrm>
            <a:off x="4911207" y="3924995"/>
            <a:ext cx="238739" cy="29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86BCE8-AA5F-E48D-6090-2997A98CBAA7}"/>
              </a:ext>
            </a:extLst>
          </p:cNvPr>
          <p:cNvSpPr/>
          <p:nvPr/>
        </p:nvSpPr>
        <p:spPr bwMode="white">
          <a:xfrm>
            <a:off x="5176473" y="5464534"/>
            <a:ext cx="736113" cy="36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D61B16-3DC0-6BB0-01BE-B1F39A9D5ACB}"/>
              </a:ext>
            </a:extLst>
          </p:cNvPr>
          <p:cNvSpPr/>
          <p:nvPr/>
        </p:nvSpPr>
        <p:spPr bwMode="white">
          <a:xfrm>
            <a:off x="3047711" y="5942322"/>
            <a:ext cx="782535" cy="3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3F3FE-19F1-F2FB-F0A4-4731AB522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550C5B-4A00-1387-F872-7EAE122564B1}"/>
              </a:ext>
            </a:extLst>
          </p:cNvPr>
          <p:cNvSpPr/>
          <p:nvPr/>
        </p:nvSpPr>
        <p:spPr bwMode="white">
          <a:xfrm>
            <a:off x="3460355" y="2291110"/>
            <a:ext cx="576064" cy="10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711D00-5CF4-5DE5-5795-475C9885F3F2}"/>
              </a:ext>
            </a:extLst>
          </p:cNvPr>
          <p:cNvSpPr/>
          <p:nvPr/>
        </p:nvSpPr>
        <p:spPr bwMode="white">
          <a:xfrm>
            <a:off x="7231588" y="2306118"/>
            <a:ext cx="576064" cy="102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CFAF48-6378-D3B7-CBE0-0B4F17DF765E}"/>
              </a:ext>
            </a:extLst>
          </p:cNvPr>
          <p:cNvSpPr/>
          <p:nvPr/>
        </p:nvSpPr>
        <p:spPr bwMode="white">
          <a:xfrm>
            <a:off x="3460355" y="3789041"/>
            <a:ext cx="576064" cy="10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796607-9304-651E-9F49-093D59DA2BAE}"/>
              </a:ext>
            </a:extLst>
          </p:cNvPr>
          <p:cNvSpPr/>
          <p:nvPr/>
        </p:nvSpPr>
        <p:spPr bwMode="white">
          <a:xfrm>
            <a:off x="7248128" y="3789041"/>
            <a:ext cx="576064" cy="10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B635FD-5334-DA90-E75E-1731AD568575}"/>
              </a:ext>
            </a:extLst>
          </p:cNvPr>
          <p:cNvSpPr/>
          <p:nvPr/>
        </p:nvSpPr>
        <p:spPr bwMode="white">
          <a:xfrm>
            <a:off x="7559495" y="5664413"/>
            <a:ext cx="198485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D79160-A0CF-4A3A-A57C-5957A31B7397}"/>
              </a:ext>
            </a:extLst>
          </p:cNvPr>
          <p:cNvSpPr/>
          <p:nvPr/>
        </p:nvSpPr>
        <p:spPr bwMode="white">
          <a:xfrm>
            <a:off x="3468625" y="5278696"/>
            <a:ext cx="576064" cy="10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8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57BFD-574A-E455-823F-7AA3DEA02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BE7A2-5E2E-9870-060C-146647B3E66C}"/>
              </a:ext>
            </a:extLst>
          </p:cNvPr>
          <p:cNvSpPr/>
          <p:nvPr/>
        </p:nvSpPr>
        <p:spPr bwMode="white">
          <a:xfrm>
            <a:off x="1343472" y="4296804"/>
            <a:ext cx="2952328" cy="100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61A130-018E-75F2-39CB-61FB37468B5E}"/>
              </a:ext>
            </a:extLst>
          </p:cNvPr>
          <p:cNvSpPr/>
          <p:nvPr/>
        </p:nvSpPr>
        <p:spPr bwMode="white">
          <a:xfrm>
            <a:off x="1703512" y="5733256"/>
            <a:ext cx="59766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3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C9A85-A612-6077-157E-526644916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28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651B6-C9DC-BF21-7A65-6B54F34BD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B8B3FDF-81DC-1DF0-93EA-C9F72F096072}"/>
              </a:ext>
            </a:extLst>
          </p:cNvPr>
          <p:cNvSpPr/>
          <p:nvPr/>
        </p:nvSpPr>
        <p:spPr bwMode="white">
          <a:xfrm>
            <a:off x="623393" y="1343878"/>
            <a:ext cx="2664296" cy="10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B8B3FDF-81DC-1DF0-93EA-C9F72F096072}"/>
              </a:ext>
            </a:extLst>
          </p:cNvPr>
          <p:cNvSpPr/>
          <p:nvPr/>
        </p:nvSpPr>
        <p:spPr bwMode="white">
          <a:xfrm>
            <a:off x="3647728" y="1274474"/>
            <a:ext cx="2664296" cy="10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23AB7A5-8BE2-826A-1078-C41146008006}"/>
              </a:ext>
            </a:extLst>
          </p:cNvPr>
          <p:cNvSpPr/>
          <p:nvPr/>
        </p:nvSpPr>
        <p:spPr bwMode="white">
          <a:xfrm>
            <a:off x="720000" y="2852935"/>
            <a:ext cx="9408448" cy="27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00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BE721-82F9-2AD1-DC52-0C288047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841088" cy="372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BE884C8-938D-3558-5F85-CE907C9395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3646663" y="3933056"/>
            <a:ext cx="4898674" cy="270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36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079DF-9A32-BD2F-27F9-8C453AA45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FDDEFD-A69A-4F0C-8F58-95A76D0FC7CA}"/>
              </a:ext>
            </a:extLst>
          </p:cNvPr>
          <p:cNvSpPr/>
          <p:nvPr/>
        </p:nvSpPr>
        <p:spPr bwMode="white">
          <a:xfrm>
            <a:off x="479377" y="1124744"/>
            <a:ext cx="2802528" cy="116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6F5C56-1296-E102-473E-3A87B465AAB4}"/>
              </a:ext>
            </a:extLst>
          </p:cNvPr>
          <p:cNvSpPr/>
          <p:nvPr/>
        </p:nvSpPr>
        <p:spPr bwMode="white">
          <a:xfrm>
            <a:off x="479376" y="2708920"/>
            <a:ext cx="7040623" cy="116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BE884C8-938D-3558-5F85-CE907C9395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7968208" y="870162"/>
            <a:ext cx="3880870" cy="214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82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2023-12-13T02:14:32Z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