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476" y="3095666"/>
            <a:ext cx="4219048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03250C-052A-B38A-7EF9-91FC6E1B2A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279794-8464-5B6D-873D-7DA279D881AE}"/>
              </a:ext>
            </a:extLst>
          </p:cNvPr>
          <p:cNvSpPr/>
          <p:nvPr/>
        </p:nvSpPr>
        <p:spPr bwMode="white">
          <a:xfrm>
            <a:off x="1843809" y="2248660"/>
            <a:ext cx="2095238" cy="37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3C6694-92E8-1093-7BAA-E61CA0F2A114}"/>
              </a:ext>
            </a:extLst>
          </p:cNvPr>
          <p:cNvSpPr/>
          <p:nvPr/>
        </p:nvSpPr>
        <p:spPr bwMode="white">
          <a:xfrm>
            <a:off x="720000" y="3163284"/>
            <a:ext cx="2438094" cy="45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72C8B3-CC2D-9C54-9427-FD5F97B4BB2C}"/>
              </a:ext>
            </a:extLst>
          </p:cNvPr>
          <p:cNvSpPr/>
          <p:nvPr/>
        </p:nvSpPr>
        <p:spPr bwMode="white">
          <a:xfrm>
            <a:off x="1396190" y="4077072"/>
            <a:ext cx="2755594" cy="58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512E12-4D60-FF81-8456-AD514971AB96}"/>
              </a:ext>
            </a:extLst>
          </p:cNvPr>
          <p:cNvSpPr/>
          <p:nvPr/>
        </p:nvSpPr>
        <p:spPr bwMode="white">
          <a:xfrm>
            <a:off x="1271464" y="5077441"/>
            <a:ext cx="5832648" cy="6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48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76F3D-CAAD-D637-8404-D2DFE5AE0F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2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2A6374-F609-5476-6EC2-2DEE174D984A}"/>
              </a:ext>
            </a:extLst>
          </p:cNvPr>
          <p:cNvSpPr/>
          <p:nvPr/>
        </p:nvSpPr>
        <p:spPr bwMode="white">
          <a:xfrm>
            <a:off x="1329523" y="3140968"/>
            <a:ext cx="4262421" cy="58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795021-6CDB-FA88-97BF-7277ED20C16A}"/>
              </a:ext>
            </a:extLst>
          </p:cNvPr>
          <p:cNvSpPr/>
          <p:nvPr/>
        </p:nvSpPr>
        <p:spPr bwMode="white">
          <a:xfrm>
            <a:off x="1329522" y="4273752"/>
            <a:ext cx="7358765" cy="52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2A6374-F609-5476-6EC2-2DEE174D984A}"/>
              </a:ext>
            </a:extLst>
          </p:cNvPr>
          <p:cNvSpPr/>
          <p:nvPr/>
        </p:nvSpPr>
        <p:spPr bwMode="white">
          <a:xfrm>
            <a:off x="5879976" y="3140968"/>
            <a:ext cx="3816424" cy="58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14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E1E30C-FF5D-B8DB-7242-60D50E3B6A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98653"/>
            <a:ext cx="9727302" cy="524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240320-24F5-2724-DBBC-948D3F76904D}"/>
              </a:ext>
            </a:extLst>
          </p:cNvPr>
          <p:cNvSpPr/>
          <p:nvPr/>
        </p:nvSpPr>
        <p:spPr bwMode="white">
          <a:xfrm>
            <a:off x="1991544" y="4869159"/>
            <a:ext cx="2304256" cy="43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7DBFC9-C24E-5410-2AEF-5DF2F13DB1FD}"/>
              </a:ext>
            </a:extLst>
          </p:cNvPr>
          <p:cNvSpPr/>
          <p:nvPr/>
        </p:nvSpPr>
        <p:spPr bwMode="white">
          <a:xfrm>
            <a:off x="6081954" y="4950264"/>
            <a:ext cx="1978927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3F36B7-2D0F-6F0F-7C3B-B61A2966F437}"/>
              </a:ext>
            </a:extLst>
          </p:cNvPr>
          <p:cNvSpPr/>
          <p:nvPr/>
        </p:nvSpPr>
        <p:spPr bwMode="white">
          <a:xfrm>
            <a:off x="2005696" y="5666729"/>
            <a:ext cx="1570024" cy="57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7201F6-7133-9283-F855-986BE91412A3}"/>
              </a:ext>
            </a:extLst>
          </p:cNvPr>
          <p:cNvSpPr/>
          <p:nvPr/>
        </p:nvSpPr>
        <p:spPr bwMode="white">
          <a:xfrm>
            <a:off x="6115474" y="5775142"/>
            <a:ext cx="1488908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08EC91-FEA1-2344-FCF5-CD7B955AF0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7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E545B4-26FF-9665-F85C-0687C6BC8D4E}"/>
              </a:ext>
            </a:extLst>
          </p:cNvPr>
          <p:cNvSpPr/>
          <p:nvPr/>
        </p:nvSpPr>
        <p:spPr bwMode="white">
          <a:xfrm>
            <a:off x="681904" y="2127534"/>
            <a:ext cx="2047619" cy="36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8461FC-498D-95F0-AED5-F8C3F113DC16}"/>
              </a:ext>
            </a:extLst>
          </p:cNvPr>
          <p:cNvSpPr/>
          <p:nvPr/>
        </p:nvSpPr>
        <p:spPr bwMode="white">
          <a:xfrm>
            <a:off x="5224761" y="2127534"/>
            <a:ext cx="2009523" cy="36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0B578B-571E-1B8F-B7DF-25E251F6C546}"/>
              </a:ext>
            </a:extLst>
          </p:cNvPr>
          <p:cNvSpPr/>
          <p:nvPr/>
        </p:nvSpPr>
        <p:spPr bwMode="white">
          <a:xfrm>
            <a:off x="667109" y="3063423"/>
            <a:ext cx="1612467" cy="393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689F47-9EAC-DB1E-25E6-9656B5758A3C}"/>
              </a:ext>
            </a:extLst>
          </p:cNvPr>
          <p:cNvSpPr/>
          <p:nvPr/>
        </p:nvSpPr>
        <p:spPr bwMode="white">
          <a:xfrm>
            <a:off x="5224761" y="3063422"/>
            <a:ext cx="1485714" cy="37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2653A6E-A345-0DC1-03FA-4FD40E34BC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08" y="3645963"/>
            <a:ext cx="10800000" cy="2783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06F41D-AF1A-B76A-F06F-2EE2FE2CE918}"/>
              </a:ext>
            </a:extLst>
          </p:cNvPr>
          <p:cNvSpPr/>
          <p:nvPr/>
        </p:nvSpPr>
        <p:spPr bwMode="white">
          <a:xfrm>
            <a:off x="678912" y="4800039"/>
            <a:ext cx="2571428" cy="36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1F25DB-66ED-579A-76C3-1ED32C8D3E40}"/>
              </a:ext>
            </a:extLst>
          </p:cNvPr>
          <p:cNvSpPr/>
          <p:nvPr/>
        </p:nvSpPr>
        <p:spPr bwMode="white">
          <a:xfrm>
            <a:off x="5221769" y="4800039"/>
            <a:ext cx="2257142" cy="36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E89813-D590-4F67-8255-3B9BD0777BFA}"/>
              </a:ext>
            </a:extLst>
          </p:cNvPr>
          <p:cNvSpPr/>
          <p:nvPr/>
        </p:nvSpPr>
        <p:spPr bwMode="white">
          <a:xfrm>
            <a:off x="678912" y="5743627"/>
            <a:ext cx="1266666" cy="36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3F1141D-C6AB-A759-CB76-F43FD866D05D}"/>
              </a:ext>
            </a:extLst>
          </p:cNvPr>
          <p:cNvSpPr/>
          <p:nvPr/>
        </p:nvSpPr>
        <p:spPr bwMode="white">
          <a:xfrm>
            <a:off x="5221769" y="5743627"/>
            <a:ext cx="1228571" cy="36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00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9080D-D66C-3832-E1ED-65085E5B5E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224306-4F19-70F1-49B0-6FB85615E1CB}"/>
              </a:ext>
            </a:extLst>
          </p:cNvPr>
          <p:cNvSpPr/>
          <p:nvPr/>
        </p:nvSpPr>
        <p:spPr bwMode="white">
          <a:xfrm>
            <a:off x="8910476" y="3296699"/>
            <a:ext cx="2298092" cy="92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E669568-8145-2702-3563-B22193C1D919}"/>
              </a:ext>
            </a:extLst>
          </p:cNvPr>
          <p:cNvSpPr/>
          <p:nvPr/>
        </p:nvSpPr>
        <p:spPr bwMode="white">
          <a:xfrm>
            <a:off x="1300952" y="4437112"/>
            <a:ext cx="44350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CFACD33-3804-33BE-ACD1-8BD67485A8AA}"/>
              </a:ext>
            </a:extLst>
          </p:cNvPr>
          <p:cNvSpPr/>
          <p:nvPr/>
        </p:nvSpPr>
        <p:spPr bwMode="white">
          <a:xfrm>
            <a:off x="8832304" y="4437112"/>
            <a:ext cx="2087695" cy="68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63F0CA3-8150-D08B-0BC5-E612B1324035}"/>
              </a:ext>
            </a:extLst>
          </p:cNvPr>
          <p:cNvSpPr/>
          <p:nvPr/>
        </p:nvSpPr>
        <p:spPr bwMode="white">
          <a:xfrm>
            <a:off x="1300952" y="5517232"/>
            <a:ext cx="4579024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13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5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2AEC7-C5FB-10B4-07AB-DF7790E864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38FFBA-E2EA-2E41-8C7D-CB73DD1EE1FF}"/>
              </a:ext>
            </a:extLst>
          </p:cNvPr>
          <p:cNvSpPr/>
          <p:nvPr/>
        </p:nvSpPr>
        <p:spPr bwMode="white">
          <a:xfrm>
            <a:off x="8472265" y="1200795"/>
            <a:ext cx="2457260" cy="56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5E6ABB-149C-8C8C-1367-68D390327BD7}"/>
              </a:ext>
            </a:extLst>
          </p:cNvPr>
          <p:cNvSpPr/>
          <p:nvPr/>
        </p:nvSpPr>
        <p:spPr bwMode="white">
          <a:xfrm>
            <a:off x="1339046" y="2220840"/>
            <a:ext cx="3820849" cy="56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A6C0F8-0307-490D-0FF1-0E5B9786EE55}"/>
              </a:ext>
            </a:extLst>
          </p:cNvPr>
          <p:cNvSpPr/>
          <p:nvPr/>
        </p:nvSpPr>
        <p:spPr bwMode="white">
          <a:xfrm>
            <a:off x="8256240" y="2220840"/>
            <a:ext cx="2673283" cy="56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60DA855-1BDB-5EAD-610C-1D3552D04EE6}"/>
              </a:ext>
            </a:extLst>
          </p:cNvPr>
          <p:cNvSpPr/>
          <p:nvPr/>
        </p:nvSpPr>
        <p:spPr bwMode="white">
          <a:xfrm>
            <a:off x="1339046" y="3250419"/>
            <a:ext cx="3892857" cy="56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45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FCEA2-E4E1-58BA-D06E-8347243151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0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E44FE1-5116-9C23-76B6-4D6D69F3734A}"/>
              </a:ext>
            </a:extLst>
          </p:cNvPr>
          <p:cNvSpPr/>
          <p:nvPr/>
        </p:nvSpPr>
        <p:spPr bwMode="white">
          <a:xfrm>
            <a:off x="1952441" y="3945385"/>
            <a:ext cx="1628316" cy="29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208EDC-F347-F2B3-9E9C-DE33B945F1AF}"/>
              </a:ext>
            </a:extLst>
          </p:cNvPr>
          <p:cNvSpPr/>
          <p:nvPr/>
        </p:nvSpPr>
        <p:spPr bwMode="white">
          <a:xfrm>
            <a:off x="1415481" y="4581129"/>
            <a:ext cx="1552790" cy="44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51267E3-E410-33C5-66B8-975E859798C3}"/>
              </a:ext>
            </a:extLst>
          </p:cNvPr>
          <p:cNvSpPr/>
          <p:nvPr/>
        </p:nvSpPr>
        <p:spPr bwMode="white">
          <a:xfrm>
            <a:off x="1415481" y="5365567"/>
            <a:ext cx="1717115" cy="47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33EA91-D773-28CD-5AEA-5EF749DE2877}"/>
              </a:ext>
            </a:extLst>
          </p:cNvPr>
          <p:cNvSpPr/>
          <p:nvPr/>
        </p:nvSpPr>
        <p:spPr bwMode="white">
          <a:xfrm>
            <a:off x="1541626" y="6283750"/>
            <a:ext cx="4194333" cy="36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6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1348F-EB61-32C0-CA6D-F84138A505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796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04B9D4-C521-4918-0165-03C9C477B137}"/>
              </a:ext>
            </a:extLst>
          </p:cNvPr>
          <p:cNvSpPr/>
          <p:nvPr/>
        </p:nvSpPr>
        <p:spPr bwMode="white">
          <a:xfrm>
            <a:off x="1451815" y="4208387"/>
            <a:ext cx="1598438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17C8B6-A863-02B6-72CE-759203D67AEE}"/>
              </a:ext>
            </a:extLst>
          </p:cNvPr>
          <p:cNvSpPr/>
          <p:nvPr/>
        </p:nvSpPr>
        <p:spPr bwMode="white">
          <a:xfrm>
            <a:off x="1175779" y="4882635"/>
            <a:ext cx="1354500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CC8DBD-8FDD-1835-0BA4-092400B21635}"/>
              </a:ext>
            </a:extLst>
          </p:cNvPr>
          <p:cNvSpPr/>
          <p:nvPr/>
        </p:nvSpPr>
        <p:spPr bwMode="white">
          <a:xfrm>
            <a:off x="1175779" y="5556882"/>
            <a:ext cx="1662633" cy="26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7B3CEF-28AF-13F8-A938-19FD0FA7AFC8}"/>
              </a:ext>
            </a:extLst>
          </p:cNvPr>
          <p:cNvSpPr/>
          <p:nvPr/>
        </p:nvSpPr>
        <p:spPr bwMode="white">
          <a:xfrm>
            <a:off x="623392" y="6093296"/>
            <a:ext cx="4515851" cy="46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49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CDF21-5575-F0DF-F3E7-C35088E25F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720174-C7F6-B3F1-81A8-55C1ABE5C161}"/>
              </a:ext>
            </a:extLst>
          </p:cNvPr>
          <p:cNvSpPr/>
          <p:nvPr/>
        </p:nvSpPr>
        <p:spPr bwMode="white">
          <a:xfrm>
            <a:off x="1292172" y="3140969"/>
            <a:ext cx="3164829" cy="46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2AEA80-E24C-ACE4-B456-BA16A8A18E79}"/>
              </a:ext>
            </a:extLst>
          </p:cNvPr>
          <p:cNvSpPr/>
          <p:nvPr/>
        </p:nvSpPr>
        <p:spPr bwMode="white">
          <a:xfrm>
            <a:off x="1363694" y="4200819"/>
            <a:ext cx="2378092" cy="3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E7F7F4-276D-5691-9628-B9502DB8CD61}"/>
              </a:ext>
            </a:extLst>
          </p:cNvPr>
          <p:cNvSpPr/>
          <p:nvPr/>
        </p:nvSpPr>
        <p:spPr bwMode="white">
          <a:xfrm>
            <a:off x="1363694" y="5139950"/>
            <a:ext cx="1823799" cy="3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93C408-B36C-1419-204A-3D1396FB13A1}"/>
              </a:ext>
            </a:extLst>
          </p:cNvPr>
          <p:cNvSpPr/>
          <p:nvPr/>
        </p:nvSpPr>
        <p:spPr bwMode="white">
          <a:xfrm>
            <a:off x="1292172" y="6043304"/>
            <a:ext cx="4083748" cy="44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371348F-EB61-32C0-CA6D-F84138A505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7" t="15008" r="3514" b="56239"/>
          <a:stretch/>
        </p:blipFill>
        <p:spPr>
          <a:xfrm>
            <a:off x="7226157" y="3372727"/>
            <a:ext cx="3600400" cy="165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325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A7723C-6606-A1B8-9F6E-4D153F388D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120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2023-12-13T01:12:26Z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