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3105190"/>
            <a:ext cx="11104762" cy="6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717134-C219-029B-A7B7-C433F10F69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5593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640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B2C9E2-F8A1-907B-10BE-326F0884ED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4039A3-8ADC-AD70-9307-B570892B6485}"/>
              </a:ext>
            </a:extLst>
          </p:cNvPr>
          <p:cNvSpPr/>
          <p:nvPr/>
        </p:nvSpPr>
        <p:spPr bwMode="white">
          <a:xfrm>
            <a:off x="681904" y="1363140"/>
            <a:ext cx="6134176" cy="46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CC75C2-3B52-BF11-DE93-D169CA1FF301}"/>
              </a:ext>
            </a:extLst>
          </p:cNvPr>
          <p:cNvSpPr/>
          <p:nvPr/>
        </p:nvSpPr>
        <p:spPr bwMode="white">
          <a:xfrm>
            <a:off x="551384" y="2326686"/>
            <a:ext cx="5825758" cy="46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B014BA-B8A2-5BE5-5762-E239D9445D2A}"/>
              </a:ext>
            </a:extLst>
          </p:cNvPr>
          <p:cNvSpPr/>
          <p:nvPr/>
        </p:nvSpPr>
        <p:spPr bwMode="white">
          <a:xfrm>
            <a:off x="681904" y="3212976"/>
            <a:ext cx="6926264" cy="57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CC55FF2-D7DA-CECB-252C-B7544FA3B60D}"/>
              </a:ext>
            </a:extLst>
          </p:cNvPr>
          <p:cNvSpPr/>
          <p:nvPr/>
        </p:nvSpPr>
        <p:spPr bwMode="white">
          <a:xfrm>
            <a:off x="479376" y="4365103"/>
            <a:ext cx="9865096" cy="67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A76FB49-2755-741F-408B-6940AA611E2D}"/>
              </a:ext>
            </a:extLst>
          </p:cNvPr>
          <p:cNvSpPr/>
          <p:nvPr/>
        </p:nvSpPr>
        <p:spPr bwMode="white">
          <a:xfrm>
            <a:off x="681904" y="5357269"/>
            <a:ext cx="3613895" cy="67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086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8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AC5C84-EA2C-5B37-D573-2EBE0E905D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0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0923BE-6606-01EE-B0E7-6BEAB15311FA}"/>
              </a:ext>
            </a:extLst>
          </p:cNvPr>
          <p:cNvSpPr/>
          <p:nvPr/>
        </p:nvSpPr>
        <p:spPr bwMode="white">
          <a:xfrm>
            <a:off x="1853496" y="5063904"/>
            <a:ext cx="3018368" cy="45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E644D0-116A-47DF-1BC9-09A6660412CF}"/>
              </a:ext>
            </a:extLst>
          </p:cNvPr>
          <p:cNvSpPr/>
          <p:nvPr/>
        </p:nvSpPr>
        <p:spPr bwMode="white">
          <a:xfrm>
            <a:off x="6313759" y="5063904"/>
            <a:ext cx="3814689" cy="45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7135FC7-C0BF-8F5F-F80D-A4BF5B9EE318}"/>
              </a:ext>
            </a:extLst>
          </p:cNvPr>
          <p:cNvSpPr/>
          <p:nvPr/>
        </p:nvSpPr>
        <p:spPr bwMode="white">
          <a:xfrm>
            <a:off x="1631505" y="6105312"/>
            <a:ext cx="1604304" cy="41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B2ABD40-234A-51A6-6FAA-54CF66838881}"/>
              </a:ext>
            </a:extLst>
          </p:cNvPr>
          <p:cNvSpPr/>
          <p:nvPr/>
        </p:nvSpPr>
        <p:spPr bwMode="white">
          <a:xfrm>
            <a:off x="6313759" y="6105312"/>
            <a:ext cx="1667990" cy="41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8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A1727C-1F48-ED34-1EA4-F1F9FC3440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6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8C5B34-4081-9CBB-F991-9F822557A66B}"/>
              </a:ext>
            </a:extLst>
          </p:cNvPr>
          <p:cNvSpPr/>
          <p:nvPr/>
        </p:nvSpPr>
        <p:spPr bwMode="white">
          <a:xfrm>
            <a:off x="681904" y="2155609"/>
            <a:ext cx="3613896" cy="55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827232-C972-CC2D-5B07-9BF9333915F5}"/>
              </a:ext>
            </a:extLst>
          </p:cNvPr>
          <p:cNvSpPr/>
          <p:nvPr/>
        </p:nvSpPr>
        <p:spPr bwMode="white">
          <a:xfrm>
            <a:off x="5329523" y="2155609"/>
            <a:ext cx="2923809" cy="42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FC3B73-26DF-9CFA-EFF3-E136CAFEBAF4}"/>
              </a:ext>
            </a:extLst>
          </p:cNvPr>
          <p:cNvSpPr/>
          <p:nvPr/>
        </p:nvSpPr>
        <p:spPr bwMode="white">
          <a:xfrm>
            <a:off x="681904" y="3253311"/>
            <a:ext cx="1761904" cy="42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FDA9F44-C0C6-2495-9161-02D73278F129}"/>
              </a:ext>
            </a:extLst>
          </p:cNvPr>
          <p:cNvSpPr/>
          <p:nvPr/>
        </p:nvSpPr>
        <p:spPr bwMode="white">
          <a:xfrm>
            <a:off x="5329523" y="3253311"/>
            <a:ext cx="1409523" cy="42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73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217180-802A-2FDA-72B7-18380E60C2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92696"/>
            <a:ext cx="8005212" cy="6108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846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136B54-3F22-09ED-EC86-F2578DB4AB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8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958A62-EEE2-E479-0CF5-2BB1BFCA705D}"/>
              </a:ext>
            </a:extLst>
          </p:cNvPr>
          <p:cNvSpPr/>
          <p:nvPr/>
        </p:nvSpPr>
        <p:spPr bwMode="white">
          <a:xfrm>
            <a:off x="1320000" y="1988840"/>
            <a:ext cx="7440296" cy="77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01E68B-A2A0-B5E4-6554-1FE877988548}"/>
              </a:ext>
            </a:extLst>
          </p:cNvPr>
          <p:cNvSpPr/>
          <p:nvPr/>
        </p:nvSpPr>
        <p:spPr bwMode="white">
          <a:xfrm>
            <a:off x="1320000" y="3058790"/>
            <a:ext cx="5280056" cy="5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36217180-802A-2FDA-72B7-18380E60C2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55" r="11053"/>
          <a:stretch/>
        </p:blipFill>
        <p:spPr>
          <a:xfrm>
            <a:off x="6451566" y="3058790"/>
            <a:ext cx="5543504" cy="3416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8498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240B4E-FED9-CD5A-0BA4-4A96D8653B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96278"/>
            <a:ext cx="9985104" cy="2465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CC6B0F-012B-E89A-140F-70934C6311F9}"/>
              </a:ext>
            </a:extLst>
          </p:cNvPr>
          <p:cNvSpPr/>
          <p:nvPr/>
        </p:nvSpPr>
        <p:spPr bwMode="white">
          <a:xfrm>
            <a:off x="1302531" y="2048242"/>
            <a:ext cx="6017605" cy="51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77BFFE2-72E5-F9FA-4274-E58353CB721C}"/>
              </a:ext>
            </a:extLst>
          </p:cNvPr>
          <p:cNvSpPr/>
          <p:nvPr/>
        </p:nvSpPr>
        <p:spPr bwMode="white">
          <a:xfrm>
            <a:off x="1273238" y="2852936"/>
            <a:ext cx="712701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36217180-802A-2FDA-72B7-18380E60C2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55" r="11053"/>
          <a:stretch/>
        </p:blipFill>
        <p:spPr>
          <a:xfrm>
            <a:off x="3455610" y="3462176"/>
            <a:ext cx="5280780" cy="325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993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613B24-4EB0-9E69-A0F8-36D5806DE3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04"/>
          <a:stretch/>
        </p:blipFill>
        <p:spPr>
          <a:xfrm>
            <a:off x="983432" y="908720"/>
            <a:ext cx="4752528" cy="2743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3EB7E81-95C0-0D6A-B4C3-64E18F8A0F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5" b="6480"/>
          <a:stretch/>
        </p:blipFill>
        <p:spPr>
          <a:xfrm>
            <a:off x="6024081" y="1326598"/>
            <a:ext cx="5751816" cy="2348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D2609E04-41A3-1EBC-2535-AD2D87EC1C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3" r="16885"/>
          <a:stretch/>
        </p:blipFill>
        <p:spPr>
          <a:xfrm>
            <a:off x="6024081" y="4142429"/>
            <a:ext cx="5615060" cy="2250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56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6541C-544A-50C2-754F-2B0AD52BB8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8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58BE1B-447C-0CD6-134C-00760D181568}"/>
              </a:ext>
            </a:extLst>
          </p:cNvPr>
          <p:cNvSpPr/>
          <p:nvPr/>
        </p:nvSpPr>
        <p:spPr bwMode="white">
          <a:xfrm>
            <a:off x="1300952" y="2451632"/>
            <a:ext cx="533333" cy="42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3EB7E81-95C0-0D6A-B4C3-64E18F8A0F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5" b="6480"/>
          <a:stretch/>
        </p:blipFill>
        <p:spPr>
          <a:xfrm>
            <a:off x="310296" y="4005064"/>
            <a:ext cx="5751816" cy="2348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2609E04-41A3-1EBC-2535-AD2D87EC1C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3" r="16885"/>
          <a:stretch/>
        </p:blipFill>
        <p:spPr>
          <a:xfrm>
            <a:off x="6312024" y="4149080"/>
            <a:ext cx="5615060" cy="2250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351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136E2E-CCDA-FA26-F546-A97225F2CA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5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9A7088-3B05-D296-CC93-08F195F46A95}"/>
              </a:ext>
            </a:extLst>
          </p:cNvPr>
          <p:cNvSpPr/>
          <p:nvPr/>
        </p:nvSpPr>
        <p:spPr bwMode="white">
          <a:xfrm>
            <a:off x="1310476" y="3353400"/>
            <a:ext cx="533333" cy="41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3EB7E81-95C0-0D6A-B4C3-64E18F8A0F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5" b="6480"/>
          <a:stretch/>
        </p:blipFill>
        <p:spPr>
          <a:xfrm>
            <a:off x="407368" y="4005064"/>
            <a:ext cx="5751816" cy="2348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2609E04-41A3-1EBC-2535-AD2D87EC1C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3" r="16885"/>
          <a:stretch/>
        </p:blipFill>
        <p:spPr>
          <a:xfrm>
            <a:off x="6409096" y="4149080"/>
            <a:ext cx="5615060" cy="2250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087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