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7" r:id="rId10"/>
    <p:sldId id="336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190" y="3081381"/>
            <a:ext cx="4847619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CC6ED-2352-30F0-9892-5A1D11B7B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76869"/>
            <a:ext cx="9841088" cy="374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25AC9-5E21-B441-2AFE-F5300B5F20C9}"/>
              </a:ext>
            </a:extLst>
          </p:cNvPr>
          <p:cNvSpPr/>
          <p:nvPr/>
        </p:nvSpPr>
        <p:spPr bwMode="white">
          <a:xfrm>
            <a:off x="1199456" y="2117695"/>
            <a:ext cx="7848872" cy="5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816F49-E461-3D57-0F52-BBDC4F7EDD97}"/>
              </a:ext>
            </a:extLst>
          </p:cNvPr>
          <p:cNvSpPr/>
          <p:nvPr/>
        </p:nvSpPr>
        <p:spPr bwMode="white">
          <a:xfrm>
            <a:off x="1127448" y="3038390"/>
            <a:ext cx="1728192" cy="60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24C01C-4958-F7D7-71D3-02DF34ED6A51}"/>
              </a:ext>
            </a:extLst>
          </p:cNvPr>
          <p:cNvSpPr/>
          <p:nvPr/>
        </p:nvSpPr>
        <p:spPr bwMode="white">
          <a:xfrm>
            <a:off x="1182744" y="3957282"/>
            <a:ext cx="6785464" cy="55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A061490-E51C-06CC-D7D1-8F48A48448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0" r="11551" b="5977"/>
          <a:stretch/>
        </p:blipFill>
        <p:spPr>
          <a:xfrm>
            <a:off x="3143672" y="4511308"/>
            <a:ext cx="5904656" cy="222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563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ACE0F-B85C-91AA-920C-E2650ED460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7219"/>
            <a:ext cx="9638096" cy="459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CDBBA-406E-6728-7697-D723DEAB136C}"/>
              </a:ext>
            </a:extLst>
          </p:cNvPr>
          <p:cNvSpPr/>
          <p:nvPr/>
        </p:nvSpPr>
        <p:spPr bwMode="white">
          <a:xfrm>
            <a:off x="983432" y="3028388"/>
            <a:ext cx="6264696" cy="5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EEBD2B-3D14-F4FF-FCDA-A442F55D1CA2}"/>
              </a:ext>
            </a:extLst>
          </p:cNvPr>
          <p:cNvSpPr/>
          <p:nvPr/>
        </p:nvSpPr>
        <p:spPr bwMode="white">
          <a:xfrm>
            <a:off x="969016" y="3933056"/>
            <a:ext cx="210476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1E770D-532C-126F-00D3-C6FE14A32D2C}"/>
              </a:ext>
            </a:extLst>
          </p:cNvPr>
          <p:cNvSpPr/>
          <p:nvPr/>
        </p:nvSpPr>
        <p:spPr bwMode="white">
          <a:xfrm>
            <a:off x="1058851" y="4851203"/>
            <a:ext cx="5609523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A061490-E51C-06CC-D7D1-8F48A48448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0" r="11551" b="5977"/>
          <a:stretch/>
        </p:blipFill>
        <p:spPr>
          <a:xfrm>
            <a:off x="7104112" y="3400483"/>
            <a:ext cx="4660494" cy="1756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643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66F90-069D-A313-8242-56330FBAA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91079"/>
            <a:ext cx="8337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D9468B-A594-1D96-3D3C-FC219CC9EB3C}"/>
              </a:ext>
            </a:extLst>
          </p:cNvPr>
          <p:cNvSpPr/>
          <p:nvPr/>
        </p:nvSpPr>
        <p:spPr bwMode="white">
          <a:xfrm>
            <a:off x="1271464" y="4509120"/>
            <a:ext cx="5328591" cy="58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7D6960-87FF-140F-32BF-7FFCBDF77AAB}"/>
              </a:ext>
            </a:extLst>
          </p:cNvPr>
          <p:cNvSpPr/>
          <p:nvPr/>
        </p:nvSpPr>
        <p:spPr bwMode="white">
          <a:xfrm>
            <a:off x="1322918" y="5360044"/>
            <a:ext cx="4341034" cy="44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B4C1EA-6CBD-D309-6421-326BDF0F5E5E}"/>
              </a:ext>
            </a:extLst>
          </p:cNvPr>
          <p:cNvSpPr/>
          <p:nvPr/>
        </p:nvSpPr>
        <p:spPr bwMode="white">
          <a:xfrm>
            <a:off x="1055440" y="6073768"/>
            <a:ext cx="5832648" cy="57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9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48F40-67DD-9E3D-73EE-2A8669459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6400AA-D7C6-6C39-E59C-7A6ECAB18C9E}"/>
              </a:ext>
            </a:extLst>
          </p:cNvPr>
          <p:cNvSpPr/>
          <p:nvPr/>
        </p:nvSpPr>
        <p:spPr bwMode="white">
          <a:xfrm>
            <a:off x="4873895" y="4093832"/>
            <a:ext cx="1159226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BAA27B-AAC3-7998-132A-3A6F6BF1538F}"/>
              </a:ext>
            </a:extLst>
          </p:cNvPr>
          <p:cNvSpPr/>
          <p:nvPr/>
        </p:nvSpPr>
        <p:spPr bwMode="white">
          <a:xfrm>
            <a:off x="4873895" y="5087541"/>
            <a:ext cx="869420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CF4CA6-7E90-FC2E-6AF2-6042E41BD897}"/>
              </a:ext>
            </a:extLst>
          </p:cNvPr>
          <p:cNvSpPr/>
          <p:nvPr/>
        </p:nvSpPr>
        <p:spPr bwMode="white">
          <a:xfrm>
            <a:off x="5989212" y="6098839"/>
            <a:ext cx="1141662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AA1FA-9F49-6506-DE0F-C10EA056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9E7CB-9873-3D99-1C17-826072A0B567}"/>
              </a:ext>
            </a:extLst>
          </p:cNvPr>
          <p:cNvSpPr/>
          <p:nvPr/>
        </p:nvSpPr>
        <p:spPr bwMode="white">
          <a:xfrm>
            <a:off x="3548571" y="1372610"/>
            <a:ext cx="933333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0E3D1-7B73-D435-D34A-D3753B088CF8}"/>
              </a:ext>
            </a:extLst>
          </p:cNvPr>
          <p:cNvSpPr/>
          <p:nvPr/>
        </p:nvSpPr>
        <p:spPr bwMode="white">
          <a:xfrm>
            <a:off x="4748571" y="2459982"/>
            <a:ext cx="1238095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3F24A0-8933-B8D8-43E4-5F4080915080}"/>
              </a:ext>
            </a:extLst>
          </p:cNvPr>
          <p:cNvSpPr/>
          <p:nvPr/>
        </p:nvSpPr>
        <p:spPr bwMode="white">
          <a:xfrm>
            <a:off x="4943872" y="3429001"/>
            <a:ext cx="1042793" cy="5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4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F25F1-AE20-4694-AA07-94018EC81D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41D24-312F-2AFD-3941-D82AEA85B2AE}"/>
              </a:ext>
            </a:extLst>
          </p:cNvPr>
          <p:cNvSpPr/>
          <p:nvPr/>
        </p:nvSpPr>
        <p:spPr bwMode="white">
          <a:xfrm>
            <a:off x="4262856" y="2650663"/>
            <a:ext cx="1977159" cy="56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B83776-2370-F758-74BD-919DBD8F6DC3}"/>
              </a:ext>
            </a:extLst>
          </p:cNvPr>
          <p:cNvSpPr/>
          <p:nvPr/>
        </p:nvSpPr>
        <p:spPr bwMode="white">
          <a:xfrm>
            <a:off x="9062857" y="2650663"/>
            <a:ext cx="1419047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8737DC-1955-944E-BE3B-2D264512824C}"/>
              </a:ext>
            </a:extLst>
          </p:cNvPr>
          <p:cNvSpPr/>
          <p:nvPr/>
        </p:nvSpPr>
        <p:spPr bwMode="white">
          <a:xfrm>
            <a:off x="1616867" y="3823820"/>
            <a:ext cx="2471812" cy="179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147493-83EE-8FA5-3CAB-EB3C76B80937}"/>
              </a:ext>
            </a:extLst>
          </p:cNvPr>
          <p:cNvSpPr/>
          <p:nvPr/>
        </p:nvSpPr>
        <p:spPr bwMode="white">
          <a:xfrm>
            <a:off x="6384032" y="3823819"/>
            <a:ext cx="2520280" cy="184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20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A929D-1F9F-A885-20E7-4383B324C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3E40E-B5A1-A9C1-571C-A9F04429FF0A}"/>
              </a:ext>
            </a:extLst>
          </p:cNvPr>
          <p:cNvSpPr/>
          <p:nvPr/>
        </p:nvSpPr>
        <p:spPr bwMode="white">
          <a:xfrm>
            <a:off x="2639617" y="1182067"/>
            <a:ext cx="1432764" cy="42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2A3F9D-C8FE-6F4D-4001-9A85137A303B}"/>
              </a:ext>
            </a:extLst>
          </p:cNvPr>
          <p:cNvSpPr/>
          <p:nvPr/>
        </p:nvSpPr>
        <p:spPr bwMode="white">
          <a:xfrm>
            <a:off x="8358095" y="1182067"/>
            <a:ext cx="1571428" cy="42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F9A94C-D83D-C597-49F4-79D8064FCAD6}"/>
              </a:ext>
            </a:extLst>
          </p:cNvPr>
          <p:cNvSpPr/>
          <p:nvPr/>
        </p:nvSpPr>
        <p:spPr bwMode="white">
          <a:xfrm>
            <a:off x="551384" y="2337437"/>
            <a:ext cx="2808312" cy="184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6AB8CC-4B62-E290-9BFB-9CB13B45E847}"/>
              </a:ext>
            </a:extLst>
          </p:cNvPr>
          <p:cNvSpPr/>
          <p:nvPr/>
        </p:nvSpPr>
        <p:spPr bwMode="white">
          <a:xfrm>
            <a:off x="5447929" y="2337438"/>
            <a:ext cx="3456384" cy="18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8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5DFD9-A2A0-5AD0-DE31-0AD47E3C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763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5E683-810E-995C-9D3E-22277192A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985104" cy="457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0CD47-C1B2-B47B-1169-79F67F36E98A}"/>
              </a:ext>
            </a:extLst>
          </p:cNvPr>
          <p:cNvSpPr/>
          <p:nvPr/>
        </p:nvSpPr>
        <p:spPr bwMode="white">
          <a:xfrm>
            <a:off x="1200951" y="2057011"/>
            <a:ext cx="3454889" cy="6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9F7772-6500-BB58-3A77-A38E88E11A81}"/>
              </a:ext>
            </a:extLst>
          </p:cNvPr>
          <p:cNvSpPr/>
          <p:nvPr/>
        </p:nvSpPr>
        <p:spPr bwMode="white">
          <a:xfrm>
            <a:off x="1226510" y="2932205"/>
            <a:ext cx="4509449" cy="70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14F0DD-030B-1D79-870E-D6A56A0B2124}"/>
              </a:ext>
            </a:extLst>
          </p:cNvPr>
          <p:cNvSpPr/>
          <p:nvPr/>
        </p:nvSpPr>
        <p:spPr bwMode="white">
          <a:xfrm>
            <a:off x="1258950" y="3927300"/>
            <a:ext cx="9805602" cy="58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DF28CC-B316-64B3-3C58-3B7F9F5DA651}"/>
              </a:ext>
            </a:extLst>
          </p:cNvPr>
          <p:cNvSpPr/>
          <p:nvPr/>
        </p:nvSpPr>
        <p:spPr bwMode="white">
          <a:xfrm>
            <a:off x="1276534" y="4919823"/>
            <a:ext cx="3038095" cy="4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215DFD9-A2A0-5AD0-DE31-0AD47E3CF4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9" t="4104" r="6294" b="5823"/>
          <a:stretch/>
        </p:blipFill>
        <p:spPr>
          <a:xfrm>
            <a:off x="5070118" y="4621281"/>
            <a:ext cx="6234986" cy="216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279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122AA-0917-C4C8-E1BA-42A92CFE5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64063"/>
            <a:ext cx="9638096" cy="437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601C0-85C5-927E-D98B-06DBEED073D6}"/>
              </a:ext>
            </a:extLst>
          </p:cNvPr>
          <p:cNvSpPr/>
          <p:nvPr/>
        </p:nvSpPr>
        <p:spPr bwMode="white">
          <a:xfrm>
            <a:off x="1333392" y="1998764"/>
            <a:ext cx="8579032" cy="6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6BA13B-D4BA-1C7D-F46E-B3183C457C1F}"/>
              </a:ext>
            </a:extLst>
          </p:cNvPr>
          <p:cNvSpPr/>
          <p:nvPr/>
        </p:nvSpPr>
        <p:spPr bwMode="white">
          <a:xfrm>
            <a:off x="1215237" y="3028120"/>
            <a:ext cx="4380952" cy="59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9FFF9B-4058-D1C8-8489-9F7F3A921C5A}"/>
              </a:ext>
            </a:extLst>
          </p:cNvPr>
          <p:cNvSpPr/>
          <p:nvPr/>
        </p:nvSpPr>
        <p:spPr bwMode="white">
          <a:xfrm>
            <a:off x="1217948" y="3930160"/>
            <a:ext cx="9486563" cy="46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C282F55-3C74-15BF-E763-921E6AD4681E}"/>
              </a:ext>
            </a:extLst>
          </p:cNvPr>
          <p:cNvSpPr/>
          <p:nvPr/>
        </p:nvSpPr>
        <p:spPr bwMode="white">
          <a:xfrm>
            <a:off x="1215237" y="4710650"/>
            <a:ext cx="4736747" cy="5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F215DFD9-A2A0-5AD0-DE31-0AD47E3CF4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9" t="4104" r="6294" b="5823"/>
          <a:stretch/>
        </p:blipFill>
        <p:spPr>
          <a:xfrm>
            <a:off x="6096000" y="4522860"/>
            <a:ext cx="5832648" cy="202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89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8856984" cy="584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1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