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190" y="3048047"/>
            <a:ext cx="6447619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4B50C-B4FD-6AE6-B3DF-9318C3C5F0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8976992" cy="3039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E7C52BB-48B3-8CBF-7E4F-A864571175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3647728" y="3697362"/>
            <a:ext cx="5828416" cy="3085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80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179FE-F6A9-E750-4ADB-C8DDECA2E5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8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CE9F06-9E22-A10C-CA47-BC8F4AA90151}"/>
              </a:ext>
            </a:extLst>
          </p:cNvPr>
          <p:cNvSpPr/>
          <p:nvPr/>
        </p:nvSpPr>
        <p:spPr bwMode="white">
          <a:xfrm>
            <a:off x="683920" y="1134506"/>
            <a:ext cx="4980032" cy="56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AE4273-2CCD-00FC-3CFE-F256E1A0C16C}"/>
              </a:ext>
            </a:extLst>
          </p:cNvPr>
          <p:cNvSpPr/>
          <p:nvPr/>
        </p:nvSpPr>
        <p:spPr bwMode="white">
          <a:xfrm>
            <a:off x="683920" y="2010244"/>
            <a:ext cx="4437799" cy="37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6EDE2F-1372-9584-6AB9-AFEC73BB44D3}"/>
              </a:ext>
            </a:extLst>
          </p:cNvPr>
          <p:cNvSpPr/>
          <p:nvPr/>
        </p:nvSpPr>
        <p:spPr bwMode="white">
          <a:xfrm>
            <a:off x="683920" y="2804727"/>
            <a:ext cx="3707185" cy="46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995448-F339-193C-FEBE-8CE3ED111388}"/>
              </a:ext>
            </a:extLst>
          </p:cNvPr>
          <p:cNvSpPr/>
          <p:nvPr/>
        </p:nvSpPr>
        <p:spPr bwMode="white">
          <a:xfrm>
            <a:off x="683920" y="3689492"/>
            <a:ext cx="3454628" cy="36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1C459F-904B-21EF-535F-9CB06F7F0F37}"/>
              </a:ext>
            </a:extLst>
          </p:cNvPr>
          <p:cNvSpPr/>
          <p:nvPr/>
        </p:nvSpPr>
        <p:spPr bwMode="white">
          <a:xfrm>
            <a:off x="683920" y="4520087"/>
            <a:ext cx="2038501" cy="36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9E5D94-E2E6-7EFD-F351-6D40D68E208C}"/>
              </a:ext>
            </a:extLst>
          </p:cNvPr>
          <p:cNvSpPr/>
          <p:nvPr/>
        </p:nvSpPr>
        <p:spPr bwMode="white">
          <a:xfrm>
            <a:off x="683920" y="5323598"/>
            <a:ext cx="9012480" cy="127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>
            <a:extLst>
              <a:ext uri="{FF2B5EF4-FFF2-40B4-BE49-F238E27FC236}">
                <a16:creationId xmlns:a16="http://schemas.microsoft.com/office/drawing/2014/main" id="{FE7C52BB-48B3-8CBF-7E4F-A864571175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6168008" y="1484784"/>
            <a:ext cx="5569216" cy="294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441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826F8-C192-03C1-E11F-FF07F0DC48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8030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F2457B-F6C8-CFD8-8BCC-D32B51AA4D83}"/>
              </a:ext>
            </a:extLst>
          </p:cNvPr>
          <p:cNvSpPr/>
          <p:nvPr/>
        </p:nvSpPr>
        <p:spPr bwMode="white">
          <a:xfrm>
            <a:off x="4223792" y="3200740"/>
            <a:ext cx="1273197" cy="31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1BCD5F-A864-1D56-9FC0-D943C06D584D}"/>
              </a:ext>
            </a:extLst>
          </p:cNvPr>
          <p:cNvSpPr/>
          <p:nvPr/>
        </p:nvSpPr>
        <p:spPr bwMode="white">
          <a:xfrm>
            <a:off x="7777300" y="3200740"/>
            <a:ext cx="1295952" cy="31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8B47E9-EB9B-CAB6-91AD-DBA9CA1D1E3E}"/>
              </a:ext>
            </a:extLst>
          </p:cNvPr>
          <p:cNvSpPr/>
          <p:nvPr/>
        </p:nvSpPr>
        <p:spPr bwMode="white">
          <a:xfrm>
            <a:off x="2663753" y="4029669"/>
            <a:ext cx="2592288" cy="242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C9C8DF3-95C4-BFE5-4B4F-879544E22C06}"/>
              </a:ext>
            </a:extLst>
          </p:cNvPr>
          <p:cNvSpPr/>
          <p:nvPr/>
        </p:nvSpPr>
        <p:spPr bwMode="white">
          <a:xfrm>
            <a:off x="6240016" y="4029670"/>
            <a:ext cx="2592288" cy="24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DE6A7A-0053-3ABB-FA88-D23B2C9A0F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2BBD50-A0E9-53B9-D4AE-021556D54D02}"/>
              </a:ext>
            </a:extLst>
          </p:cNvPr>
          <p:cNvSpPr/>
          <p:nvPr/>
        </p:nvSpPr>
        <p:spPr bwMode="white">
          <a:xfrm>
            <a:off x="2653333" y="1143517"/>
            <a:ext cx="1419047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913549-5479-6EC7-AD70-B3077E842AAF}"/>
              </a:ext>
            </a:extLst>
          </p:cNvPr>
          <p:cNvSpPr/>
          <p:nvPr/>
        </p:nvSpPr>
        <p:spPr bwMode="white">
          <a:xfrm>
            <a:off x="7392145" y="1052736"/>
            <a:ext cx="1784998" cy="5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4A53C3-38B7-432D-E49D-E7FFBE8C1D71}"/>
              </a:ext>
            </a:extLst>
          </p:cNvPr>
          <p:cNvSpPr/>
          <p:nvPr/>
        </p:nvSpPr>
        <p:spPr bwMode="white">
          <a:xfrm>
            <a:off x="407368" y="2132856"/>
            <a:ext cx="3456384" cy="334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999FC1-714F-A1C2-FA39-9A161CEE5AF0}"/>
              </a:ext>
            </a:extLst>
          </p:cNvPr>
          <p:cNvSpPr/>
          <p:nvPr/>
        </p:nvSpPr>
        <p:spPr bwMode="white">
          <a:xfrm>
            <a:off x="5447928" y="2132856"/>
            <a:ext cx="3946111" cy="334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42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E754B-7AEC-8238-C1BE-C6730CC794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4B2B0C-F8D8-CDEA-F4A7-9D1FFA4337F9}"/>
              </a:ext>
            </a:extLst>
          </p:cNvPr>
          <p:cNvSpPr/>
          <p:nvPr/>
        </p:nvSpPr>
        <p:spPr bwMode="white">
          <a:xfrm>
            <a:off x="1631504" y="3356992"/>
            <a:ext cx="2574209" cy="50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160DB9-6B27-3454-B81F-EAA60FED3542}"/>
              </a:ext>
            </a:extLst>
          </p:cNvPr>
          <p:cNvSpPr/>
          <p:nvPr/>
        </p:nvSpPr>
        <p:spPr bwMode="white">
          <a:xfrm>
            <a:off x="6653333" y="3431956"/>
            <a:ext cx="3619131" cy="57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425D37-B586-DBA2-EADD-BBB614D73B55}"/>
              </a:ext>
            </a:extLst>
          </p:cNvPr>
          <p:cNvSpPr/>
          <p:nvPr/>
        </p:nvSpPr>
        <p:spPr bwMode="white">
          <a:xfrm>
            <a:off x="1415481" y="4293096"/>
            <a:ext cx="1866424" cy="59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72A139B-3B68-6A54-21EB-8593D0E1A997}"/>
              </a:ext>
            </a:extLst>
          </p:cNvPr>
          <p:cNvSpPr/>
          <p:nvPr/>
        </p:nvSpPr>
        <p:spPr bwMode="white">
          <a:xfrm>
            <a:off x="6384033" y="4365104"/>
            <a:ext cx="1688348" cy="52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97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A57B7-06D0-19AE-5EED-D4D1091C51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1D0D38-3B73-BE68-51D8-E2B7B6938299}"/>
              </a:ext>
            </a:extLst>
          </p:cNvPr>
          <p:cNvSpPr/>
          <p:nvPr/>
        </p:nvSpPr>
        <p:spPr bwMode="white">
          <a:xfrm>
            <a:off x="681904" y="2165352"/>
            <a:ext cx="2893816" cy="42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2B9739-9410-0ABE-A466-529363D4BDB3}"/>
              </a:ext>
            </a:extLst>
          </p:cNvPr>
          <p:cNvSpPr/>
          <p:nvPr/>
        </p:nvSpPr>
        <p:spPr bwMode="white">
          <a:xfrm>
            <a:off x="5520000" y="2165352"/>
            <a:ext cx="2520216" cy="42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DC640D-011C-921E-8E9C-7D874C0241BD}"/>
              </a:ext>
            </a:extLst>
          </p:cNvPr>
          <p:cNvSpPr/>
          <p:nvPr/>
        </p:nvSpPr>
        <p:spPr bwMode="white">
          <a:xfrm>
            <a:off x="681904" y="3205956"/>
            <a:ext cx="1457142" cy="42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89F6CF-8121-31B4-A8AD-07F8DCEB2076}"/>
              </a:ext>
            </a:extLst>
          </p:cNvPr>
          <p:cNvSpPr/>
          <p:nvPr/>
        </p:nvSpPr>
        <p:spPr bwMode="white">
          <a:xfrm>
            <a:off x="5520000" y="3205956"/>
            <a:ext cx="1409523" cy="42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56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2DD0E-6F5C-9054-C7F1-FD633375C6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B6BAA3-7AB5-9E22-0B9D-3D92C6B01C0F}"/>
              </a:ext>
            </a:extLst>
          </p:cNvPr>
          <p:cNvSpPr/>
          <p:nvPr/>
        </p:nvSpPr>
        <p:spPr bwMode="white">
          <a:xfrm>
            <a:off x="1281904" y="4439097"/>
            <a:ext cx="3866666" cy="4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18E453-65EA-04E1-2E65-8DDAB7C7D21F}"/>
              </a:ext>
            </a:extLst>
          </p:cNvPr>
          <p:cNvSpPr/>
          <p:nvPr/>
        </p:nvSpPr>
        <p:spPr bwMode="white">
          <a:xfrm>
            <a:off x="1281904" y="5301209"/>
            <a:ext cx="77664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2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2275A-6E36-C688-4927-B29273E4A1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26EC06-45C7-25B3-8707-587630A09C83}"/>
              </a:ext>
            </a:extLst>
          </p:cNvPr>
          <p:cNvSpPr/>
          <p:nvPr/>
        </p:nvSpPr>
        <p:spPr bwMode="white">
          <a:xfrm>
            <a:off x="1291428" y="2222782"/>
            <a:ext cx="4084492" cy="48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208F39-B437-047D-B14C-971EC51C8D35}"/>
              </a:ext>
            </a:extLst>
          </p:cNvPr>
          <p:cNvSpPr/>
          <p:nvPr/>
        </p:nvSpPr>
        <p:spPr bwMode="white">
          <a:xfrm>
            <a:off x="1329522" y="3053454"/>
            <a:ext cx="4766477" cy="5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26EC06-45C7-25B3-8707-587630A09C83}"/>
              </a:ext>
            </a:extLst>
          </p:cNvPr>
          <p:cNvSpPr/>
          <p:nvPr/>
        </p:nvSpPr>
        <p:spPr bwMode="white">
          <a:xfrm>
            <a:off x="5591944" y="2222782"/>
            <a:ext cx="3888432" cy="48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82531-040D-E509-7F65-57FC4C13CD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4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D29F4AC-2295-C3F4-DF61-69231E5F4E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/>
        </p:blipFill>
        <p:spPr>
          <a:xfrm>
            <a:off x="5303912" y="3573016"/>
            <a:ext cx="5015960" cy="28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504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8F3A3-374B-4241-B3D2-3DB8C0D39A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BEEC3-DC6F-CFF8-A8F8-7ECA73F40683}"/>
              </a:ext>
            </a:extLst>
          </p:cNvPr>
          <p:cNvSpPr/>
          <p:nvPr/>
        </p:nvSpPr>
        <p:spPr bwMode="white">
          <a:xfrm>
            <a:off x="1262856" y="1324510"/>
            <a:ext cx="3609007" cy="4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347981-4776-7B74-22D6-C5FF552C9A00}"/>
              </a:ext>
            </a:extLst>
          </p:cNvPr>
          <p:cNvSpPr/>
          <p:nvPr/>
        </p:nvSpPr>
        <p:spPr bwMode="white">
          <a:xfrm>
            <a:off x="681904" y="2201024"/>
            <a:ext cx="2123809" cy="3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CFCAE0-7792-EBFF-45D7-51E79ECE98CA}"/>
              </a:ext>
            </a:extLst>
          </p:cNvPr>
          <p:cNvSpPr/>
          <p:nvPr/>
        </p:nvSpPr>
        <p:spPr bwMode="white">
          <a:xfrm>
            <a:off x="681904" y="3077537"/>
            <a:ext cx="2580952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0A2F90-39C1-CF32-EBB9-185B1885248A}"/>
              </a:ext>
            </a:extLst>
          </p:cNvPr>
          <p:cNvSpPr/>
          <p:nvPr/>
        </p:nvSpPr>
        <p:spPr bwMode="white">
          <a:xfrm>
            <a:off x="681904" y="3915941"/>
            <a:ext cx="6494216" cy="80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DD29F4AC-2295-C3F4-DF61-69231E5F4E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/>
        </p:blipFill>
        <p:spPr>
          <a:xfrm>
            <a:off x="6744072" y="1049370"/>
            <a:ext cx="5015960" cy="28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360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2023-12-13T02:29:05Z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