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4" r:id="rId4"/>
    <p:sldId id="343" r:id="rId5"/>
    <p:sldId id="342" r:id="rId6"/>
    <p:sldId id="341" r:id="rId7"/>
    <p:sldId id="339" r:id="rId8"/>
    <p:sldId id="338" r:id="rId9"/>
    <p:sldId id="336" r:id="rId10"/>
    <p:sldId id="335" r:id="rId11"/>
    <p:sldId id="333" r:id="rId12"/>
    <p:sldId id="332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E66B4-F49C-F832-5A69-D7AE0021A0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3044021"/>
            <a:ext cx="3719816" cy="769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0D7B4-8D76-DF51-4B85-828CACB58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9B092-6F16-5C2A-34AE-929C529D15D5}"/>
              </a:ext>
            </a:extLst>
          </p:cNvPr>
          <p:cNvSpPr/>
          <p:nvPr/>
        </p:nvSpPr>
        <p:spPr bwMode="white">
          <a:xfrm>
            <a:off x="2034285" y="1697001"/>
            <a:ext cx="952380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A0152-912D-1A7F-1D1B-A23A29D0310F}"/>
              </a:ext>
            </a:extLst>
          </p:cNvPr>
          <p:cNvSpPr/>
          <p:nvPr/>
        </p:nvSpPr>
        <p:spPr bwMode="white">
          <a:xfrm>
            <a:off x="4510476" y="1697001"/>
            <a:ext cx="961904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B2127-A439-7380-CC7D-6DAB25C4CC0C}"/>
              </a:ext>
            </a:extLst>
          </p:cNvPr>
          <p:cNvSpPr/>
          <p:nvPr/>
        </p:nvSpPr>
        <p:spPr bwMode="white">
          <a:xfrm>
            <a:off x="6986666" y="1697001"/>
            <a:ext cx="800000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27E5F-9D86-A773-7D64-21E598DDE370}"/>
              </a:ext>
            </a:extLst>
          </p:cNvPr>
          <p:cNvSpPr/>
          <p:nvPr/>
        </p:nvSpPr>
        <p:spPr bwMode="white">
          <a:xfrm>
            <a:off x="9624761" y="1697001"/>
            <a:ext cx="952380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E1F51F-68E3-1BC5-9E93-74F45773E45C}"/>
              </a:ext>
            </a:extLst>
          </p:cNvPr>
          <p:cNvSpPr/>
          <p:nvPr/>
        </p:nvSpPr>
        <p:spPr bwMode="white">
          <a:xfrm>
            <a:off x="8472264" y="2204865"/>
            <a:ext cx="180019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CFB5F2-F9DF-6F40-ECD6-86441322B895}"/>
              </a:ext>
            </a:extLst>
          </p:cNvPr>
          <p:cNvSpPr/>
          <p:nvPr/>
        </p:nvSpPr>
        <p:spPr bwMode="white">
          <a:xfrm>
            <a:off x="879248" y="2189756"/>
            <a:ext cx="1872207" cy="188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670293E-93E0-4740-D6A9-F447C7037794}"/>
              </a:ext>
            </a:extLst>
          </p:cNvPr>
          <p:cNvSpPr/>
          <p:nvPr/>
        </p:nvSpPr>
        <p:spPr bwMode="white">
          <a:xfrm>
            <a:off x="2986665" y="2204864"/>
            <a:ext cx="1314286" cy="106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2D3C13A-0A8F-BE77-33FC-6F9171D57874}"/>
              </a:ext>
            </a:extLst>
          </p:cNvPr>
          <p:cNvSpPr/>
          <p:nvPr/>
        </p:nvSpPr>
        <p:spPr bwMode="white">
          <a:xfrm>
            <a:off x="5591944" y="2204864"/>
            <a:ext cx="1709007" cy="106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img_16777215">
            <a:extLst>
              <a:ext uri="{FF2B5EF4-FFF2-40B4-BE49-F238E27FC236}">
                <a16:creationId xmlns:a16="http://schemas.microsoft.com/office/drawing/2014/main" id="{CB1C5866-869E-A67C-BB46-86D5930236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39" y="4357359"/>
            <a:ext cx="10800000" cy="218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2B80A36-1D0B-7EA4-02D2-B8D91FAF5DDB}"/>
              </a:ext>
            </a:extLst>
          </p:cNvPr>
          <p:cNvSpPr/>
          <p:nvPr/>
        </p:nvSpPr>
        <p:spPr bwMode="white">
          <a:xfrm>
            <a:off x="1067496" y="5681946"/>
            <a:ext cx="1380952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2E00EE2D-9401-9941-A940-885F4DB1DBD3}"/>
              </a:ext>
            </a:extLst>
          </p:cNvPr>
          <p:cNvSpPr/>
          <p:nvPr/>
        </p:nvSpPr>
        <p:spPr bwMode="white">
          <a:xfrm>
            <a:off x="4419877" y="5681946"/>
            <a:ext cx="1104761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A4D9994-D9C3-88C7-C0A0-B1D16F10BAA1}"/>
              </a:ext>
            </a:extLst>
          </p:cNvPr>
          <p:cNvSpPr/>
          <p:nvPr/>
        </p:nvSpPr>
        <p:spPr bwMode="white">
          <a:xfrm>
            <a:off x="7943686" y="5681946"/>
            <a:ext cx="1371428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BF7646EA-8B22-59D1-94B6-04A90DC081C7}"/>
              </a:ext>
            </a:extLst>
          </p:cNvPr>
          <p:cNvSpPr/>
          <p:nvPr/>
        </p:nvSpPr>
        <p:spPr bwMode="white">
          <a:xfrm>
            <a:off x="1067496" y="6253710"/>
            <a:ext cx="695238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58DC3AC-42C8-D162-1AAD-470D84B5929B}"/>
              </a:ext>
            </a:extLst>
          </p:cNvPr>
          <p:cNvSpPr/>
          <p:nvPr/>
        </p:nvSpPr>
        <p:spPr bwMode="white">
          <a:xfrm>
            <a:off x="4419877" y="6253710"/>
            <a:ext cx="695238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284591B-477C-E7E8-F1D2-CA8AD4D4ECE3}"/>
              </a:ext>
            </a:extLst>
          </p:cNvPr>
          <p:cNvSpPr/>
          <p:nvPr/>
        </p:nvSpPr>
        <p:spPr bwMode="white">
          <a:xfrm>
            <a:off x="7943686" y="6253710"/>
            <a:ext cx="685714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5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28" grpId="0" animBg="1"/>
      <p:bldP spid="29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B9FBB-D387-752F-B14D-55C159423F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636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EBC73-F71A-5CE9-DA44-16D1A33D49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16105-A475-9D11-7EFF-F43876EDD055}"/>
              </a:ext>
            </a:extLst>
          </p:cNvPr>
          <p:cNvSpPr/>
          <p:nvPr/>
        </p:nvSpPr>
        <p:spPr bwMode="white">
          <a:xfrm>
            <a:off x="4281904" y="3242987"/>
            <a:ext cx="20952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7E52F-7B67-8998-DE5A-622BA85F1E4C}"/>
              </a:ext>
            </a:extLst>
          </p:cNvPr>
          <p:cNvSpPr/>
          <p:nvPr/>
        </p:nvSpPr>
        <p:spPr bwMode="white">
          <a:xfrm>
            <a:off x="6034285" y="3242987"/>
            <a:ext cx="219047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05CB9-33B5-E4A9-D652-53300B271A24}"/>
              </a:ext>
            </a:extLst>
          </p:cNvPr>
          <p:cNvSpPr/>
          <p:nvPr/>
        </p:nvSpPr>
        <p:spPr bwMode="white">
          <a:xfrm>
            <a:off x="7796190" y="3242987"/>
            <a:ext cx="20952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81BF07-849A-3A41-9358-E88FE21D59B7}"/>
              </a:ext>
            </a:extLst>
          </p:cNvPr>
          <p:cNvSpPr/>
          <p:nvPr/>
        </p:nvSpPr>
        <p:spPr bwMode="white">
          <a:xfrm>
            <a:off x="9567619" y="3242987"/>
            <a:ext cx="161904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F2688E-7BDD-5856-91D6-7C9A909237E1}"/>
              </a:ext>
            </a:extLst>
          </p:cNvPr>
          <p:cNvSpPr/>
          <p:nvPr/>
        </p:nvSpPr>
        <p:spPr bwMode="white">
          <a:xfrm>
            <a:off x="4300952" y="3949092"/>
            <a:ext cx="15238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741720-A82E-CC0B-B4F2-A491C0BE1EF5}"/>
              </a:ext>
            </a:extLst>
          </p:cNvPr>
          <p:cNvSpPr/>
          <p:nvPr/>
        </p:nvSpPr>
        <p:spPr bwMode="white">
          <a:xfrm>
            <a:off x="6034285" y="3949092"/>
            <a:ext cx="228571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4E141-9DFE-CFF2-E430-FE3108CD98BC}"/>
              </a:ext>
            </a:extLst>
          </p:cNvPr>
          <p:cNvSpPr/>
          <p:nvPr/>
        </p:nvSpPr>
        <p:spPr bwMode="white">
          <a:xfrm>
            <a:off x="7796190" y="3949092"/>
            <a:ext cx="209523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15308D-3401-FE5D-049A-57D5070826D9}"/>
              </a:ext>
            </a:extLst>
          </p:cNvPr>
          <p:cNvSpPr/>
          <p:nvPr/>
        </p:nvSpPr>
        <p:spPr bwMode="white">
          <a:xfrm>
            <a:off x="9567619" y="3949092"/>
            <a:ext cx="161904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ED129E-FA13-D0C5-6A48-2B9BFC73F1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578862"/>
            <a:ext cx="10800000" cy="11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39BF63-8CFC-BBBB-23F9-ED68AF4531F1}"/>
              </a:ext>
            </a:extLst>
          </p:cNvPr>
          <p:cNvSpPr/>
          <p:nvPr/>
        </p:nvSpPr>
        <p:spPr bwMode="white">
          <a:xfrm>
            <a:off x="5572190" y="4740869"/>
            <a:ext cx="103809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4F9FF6-CA61-B613-44D6-AFAA4D41489E}"/>
              </a:ext>
            </a:extLst>
          </p:cNvPr>
          <p:cNvSpPr/>
          <p:nvPr/>
        </p:nvSpPr>
        <p:spPr bwMode="white">
          <a:xfrm>
            <a:off x="1467428" y="5312659"/>
            <a:ext cx="1400000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5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C8DE7-F58F-0122-16CB-86C424798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F1F528-39D8-B38E-C0E4-BFEA62D888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04864"/>
            <a:ext cx="10800000" cy="224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22CA0-5AFD-7314-5EFA-73AA07CC8209}"/>
              </a:ext>
            </a:extLst>
          </p:cNvPr>
          <p:cNvSpPr/>
          <p:nvPr/>
        </p:nvSpPr>
        <p:spPr bwMode="white">
          <a:xfrm>
            <a:off x="1161360" y="3429001"/>
            <a:ext cx="3926528" cy="32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C05D7-91D4-0F19-54E5-EC587E6E9DF6}"/>
              </a:ext>
            </a:extLst>
          </p:cNvPr>
          <p:cNvSpPr/>
          <p:nvPr/>
        </p:nvSpPr>
        <p:spPr bwMode="white">
          <a:xfrm>
            <a:off x="1161360" y="4055234"/>
            <a:ext cx="4619047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22CA0-5AFD-7314-5EFA-73AA07CC8209}"/>
              </a:ext>
            </a:extLst>
          </p:cNvPr>
          <p:cNvSpPr/>
          <p:nvPr/>
        </p:nvSpPr>
        <p:spPr bwMode="white">
          <a:xfrm>
            <a:off x="5303912" y="3429001"/>
            <a:ext cx="3528392" cy="32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2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8A2EA-8D81-5484-FA81-2FD9ECBB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FA882-DA19-E875-A4C5-1F0EE6C29E99}"/>
              </a:ext>
            </a:extLst>
          </p:cNvPr>
          <p:cNvSpPr/>
          <p:nvPr/>
        </p:nvSpPr>
        <p:spPr bwMode="white">
          <a:xfrm>
            <a:off x="1310476" y="2956010"/>
            <a:ext cx="1342857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F331A-A8A0-B3F1-F3FB-154D5CD9EA3D}"/>
              </a:ext>
            </a:extLst>
          </p:cNvPr>
          <p:cNvSpPr/>
          <p:nvPr/>
        </p:nvSpPr>
        <p:spPr bwMode="white">
          <a:xfrm>
            <a:off x="1081904" y="3509244"/>
            <a:ext cx="1142857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508AEE-52D4-CDD4-711F-0F0CDEC7875C}"/>
              </a:ext>
            </a:extLst>
          </p:cNvPr>
          <p:cNvSpPr/>
          <p:nvPr/>
        </p:nvSpPr>
        <p:spPr bwMode="white">
          <a:xfrm>
            <a:off x="1081904" y="4052939"/>
            <a:ext cx="1971428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23A31C-13F3-83B8-F418-87BE32506D91}"/>
              </a:ext>
            </a:extLst>
          </p:cNvPr>
          <p:cNvSpPr/>
          <p:nvPr/>
        </p:nvSpPr>
        <p:spPr bwMode="white">
          <a:xfrm>
            <a:off x="1043809" y="4606173"/>
            <a:ext cx="4733333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1DF6A-5C52-BEB7-B535-7C44193FF1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C658E-B5CD-3D29-244E-983909544638}"/>
              </a:ext>
            </a:extLst>
          </p:cNvPr>
          <p:cNvSpPr/>
          <p:nvPr/>
        </p:nvSpPr>
        <p:spPr bwMode="white">
          <a:xfrm>
            <a:off x="1043809" y="3457714"/>
            <a:ext cx="3590476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1483E-801F-2F04-9CD7-657C4842EAB8}"/>
              </a:ext>
            </a:extLst>
          </p:cNvPr>
          <p:cNvSpPr/>
          <p:nvPr/>
        </p:nvSpPr>
        <p:spPr bwMode="white">
          <a:xfrm>
            <a:off x="1043809" y="3981523"/>
            <a:ext cx="4161904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1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330E4-3962-DCFB-713E-D18F08AF38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B6CA97-7CBB-7EEA-CC3A-0C5557AEEF8F}"/>
              </a:ext>
            </a:extLst>
          </p:cNvPr>
          <p:cNvSpPr/>
          <p:nvPr/>
        </p:nvSpPr>
        <p:spPr bwMode="white">
          <a:xfrm>
            <a:off x="1034285" y="2630879"/>
            <a:ext cx="1749347" cy="5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B29B25-744E-DC1C-C71D-729F4DE89B03}"/>
              </a:ext>
            </a:extLst>
          </p:cNvPr>
          <p:cNvSpPr/>
          <p:nvPr/>
        </p:nvSpPr>
        <p:spPr bwMode="white">
          <a:xfrm>
            <a:off x="1043809" y="3498454"/>
            <a:ext cx="3466666" cy="53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B6CA97-7CBB-7EEA-CC3A-0C5557AEEF8F}"/>
              </a:ext>
            </a:extLst>
          </p:cNvPr>
          <p:cNvSpPr/>
          <p:nvPr/>
        </p:nvSpPr>
        <p:spPr bwMode="white">
          <a:xfrm>
            <a:off x="2927648" y="2630879"/>
            <a:ext cx="1944216" cy="5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3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FF5AE-5F4E-A021-7E17-78C2DE167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E9908-9453-E4A2-3C9E-4C17F9D59BEE}"/>
              </a:ext>
            </a:extLst>
          </p:cNvPr>
          <p:cNvSpPr/>
          <p:nvPr/>
        </p:nvSpPr>
        <p:spPr bwMode="white">
          <a:xfrm>
            <a:off x="1024760" y="2382106"/>
            <a:ext cx="4063127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B88CE-968D-4279-593F-29E916E98E20}"/>
              </a:ext>
            </a:extLst>
          </p:cNvPr>
          <p:cNvSpPr/>
          <p:nvPr/>
        </p:nvSpPr>
        <p:spPr bwMode="white">
          <a:xfrm>
            <a:off x="5634285" y="2391634"/>
            <a:ext cx="2285714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C6BA38-0DDE-8315-C8E4-60388BA3ADD3}"/>
              </a:ext>
            </a:extLst>
          </p:cNvPr>
          <p:cNvSpPr/>
          <p:nvPr/>
        </p:nvSpPr>
        <p:spPr bwMode="white">
          <a:xfrm>
            <a:off x="5377142" y="2944243"/>
            <a:ext cx="1142857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26CD12-E7D1-2F13-64C8-953536DD42D7}"/>
              </a:ext>
            </a:extLst>
          </p:cNvPr>
          <p:cNvSpPr/>
          <p:nvPr/>
        </p:nvSpPr>
        <p:spPr bwMode="white">
          <a:xfrm>
            <a:off x="5377142" y="3487324"/>
            <a:ext cx="1257142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22434-6A1E-B558-F016-E2C02E629D4A}"/>
              </a:ext>
            </a:extLst>
          </p:cNvPr>
          <p:cNvSpPr/>
          <p:nvPr/>
        </p:nvSpPr>
        <p:spPr bwMode="white">
          <a:xfrm>
            <a:off x="1043809" y="4030406"/>
            <a:ext cx="3447619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3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8C97B-2462-FDA1-C2A4-2845E7C5D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25DA5-65E7-2A75-C690-E0B8A269633F}"/>
              </a:ext>
            </a:extLst>
          </p:cNvPr>
          <p:cNvSpPr/>
          <p:nvPr/>
        </p:nvSpPr>
        <p:spPr bwMode="white">
          <a:xfrm>
            <a:off x="3491428" y="1726853"/>
            <a:ext cx="533333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936BE-078A-99C3-2362-07BC39AF90DA}"/>
              </a:ext>
            </a:extLst>
          </p:cNvPr>
          <p:cNvSpPr/>
          <p:nvPr/>
        </p:nvSpPr>
        <p:spPr bwMode="white">
          <a:xfrm>
            <a:off x="9100952" y="1726853"/>
            <a:ext cx="361905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0726D-A8DE-103B-007B-040D6BBE2752}"/>
              </a:ext>
            </a:extLst>
          </p:cNvPr>
          <p:cNvSpPr/>
          <p:nvPr/>
        </p:nvSpPr>
        <p:spPr bwMode="white">
          <a:xfrm>
            <a:off x="3167619" y="2309714"/>
            <a:ext cx="69523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ABCB3-20D8-ACB6-14F8-672116DC315D}"/>
              </a:ext>
            </a:extLst>
          </p:cNvPr>
          <p:cNvSpPr/>
          <p:nvPr/>
        </p:nvSpPr>
        <p:spPr bwMode="white">
          <a:xfrm>
            <a:off x="8281904" y="2309714"/>
            <a:ext cx="533333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9CD283-6C78-7D3F-2C92-1BEE3667B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81" y="2756426"/>
            <a:ext cx="10800000" cy="29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D685D-2B5D-41DE-8E4C-3C9C6CE9AB23}"/>
              </a:ext>
            </a:extLst>
          </p:cNvPr>
          <p:cNvSpPr/>
          <p:nvPr/>
        </p:nvSpPr>
        <p:spPr bwMode="white">
          <a:xfrm>
            <a:off x="5608981" y="3471237"/>
            <a:ext cx="657142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C62392-1154-ACBD-1F72-DE30BEDF94FA}"/>
              </a:ext>
            </a:extLst>
          </p:cNvPr>
          <p:cNvSpPr/>
          <p:nvPr/>
        </p:nvSpPr>
        <p:spPr bwMode="white">
          <a:xfrm>
            <a:off x="4466123" y="4071679"/>
            <a:ext cx="685714" cy="27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4E50E-A1AD-D30A-5FB0-2C83878C5F85}"/>
              </a:ext>
            </a:extLst>
          </p:cNvPr>
          <p:cNvSpPr/>
          <p:nvPr/>
        </p:nvSpPr>
        <p:spPr bwMode="white">
          <a:xfrm>
            <a:off x="5761361" y="4653059"/>
            <a:ext cx="990476" cy="2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A28785-CBA1-7D6C-8271-0B66C2FE05E8}"/>
              </a:ext>
            </a:extLst>
          </p:cNvPr>
          <p:cNvSpPr/>
          <p:nvPr/>
        </p:nvSpPr>
        <p:spPr bwMode="white">
          <a:xfrm>
            <a:off x="6075647" y="5234439"/>
            <a:ext cx="676190" cy="2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9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25320-12B0-AE83-0672-2C251F133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EDA50-F8B8-396A-0713-F65DF4FC8541}"/>
              </a:ext>
            </a:extLst>
          </p:cNvPr>
          <p:cNvSpPr/>
          <p:nvPr/>
        </p:nvSpPr>
        <p:spPr bwMode="white">
          <a:xfrm>
            <a:off x="3300952" y="1143799"/>
            <a:ext cx="352380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89B2B-CBCB-23C8-0897-2165B69F3001}"/>
              </a:ext>
            </a:extLst>
          </p:cNvPr>
          <p:cNvSpPr/>
          <p:nvPr/>
        </p:nvSpPr>
        <p:spPr bwMode="white">
          <a:xfrm>
            <a:off x="8729523" y="1143799"/>
            <a:ext cx="352380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B17569-B82B-991C-E366-B8416CFF7B87}"/>
              </a:ext>
            </a:extLst>
          </p:cNvPr>
          <p:cNvSpPr/>
          <p:nvPr/>
        </p:nvSpPr>
        <p:spPr bwMode="white">
          <a:xfrm>
            <a:off x="3005714" y="1697376"/>
            <a:ext cx="285714" cy="2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38F65A-EFA5-C2A6-B875-3BEBEB2C63D7}"/>
              </a:ext>
            </a:extLst>
          </p:cNvPr>
          <p:cNvSpPr/>
          <p:nvPr/>
        </p:nvSpPr>
        <p:spPr bwMode="white">
          <a:xfrm>
            <a:off x="5596190" y="1716465"/>
            <a:ext cx="371428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5E0D6-AA15-1BAC-AE62-0A2B0E9E3B1D}"/>
              </a:ext>
            </a:extLst>
          </p:cNvPr>
          <p:cNvSpPr/>
          <p:nvPr/>
        </p:nvSpPr>
        <p:spPr bwMode="white">
          <a:xfrm>
            <a:off x="8310476" y="1716465"/>
            <a:ext cx="542856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3DC266-CFAB-A8F5-7387-CEA36511B65B}"/>
              </a:ext>
            </a:extLst>
          </p:cNvPr>
          <p:cNvSpPr/>
          <p:nvPr/>
        </p:nvSpPr>
        <p:spPr bwMode="white">
          <a:xfrm>
            <a:off x="7243809" y="2308220"/>
            <a:ext cx="380952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878E57-8408-D833-2D3F-67C2011FA657}"/>
              </a:ext>
            </a:extLst>
          </p:cNvPr>
          <p:cNvSpPr/>
          <p:nvPr/>
        </p:nvSpPr>
        <p:spPr bwMode="white">
          <a:xfrm>
            <a:off x="9624392" y="2852936"/>
            <a:ext cx="360040" cy="6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55EFEF-CA22-BD97-F1BD-0DE7AB8BFB98}"/>
              </a:ext>
            </a:extLst>
          </p:cNvPr>
          <p:cNvSpPr/>
          <p:nvPr/>
        </p:nvSpPr>
        <p:spPr bwMode="white">
          <a:xfrm>
            <a:off x="3653332" y="3854417"/>
            <a:ext cx="426444" cy="65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1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EFF45-EB1B-AB06-7C7A-B03326105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A00EA-466E-1868-80B8-E790C6DFB717}"/>
              </a:ext>
            </a:extLst>
          </p:cNvPr>
          <p:cNvSpPr/>
          <p:nvPr/>
        </p:nvSpPr>
        <p:spPr bwMode="white">
          <a:xfrm>
            <a:off x="2681904" y="1439859"/>
            <a:ext cx="219047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D8AB04-DB5B-4F5E-C137-9E93064E1D56}"/>
              </a:ext>
            </a:extLst>
          </p:cNvPr>
          <p:cNvSpPr/>
          <p:nvPr/>
        </p:nvSpPr>
        <p:spPr bwMode="white">
          <a:xfrm>
            <a:off x="5481904" y="1449408"/>
            <a:ext cx="219047" cy="2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D4A249-7A6B-1D0D-AF03-63C9420B638E}"/>
              </a:ext>
            </a:extLst>
          </p:cNvPr>
          <p:cNvSpPr/>
          <p:nvPr/>
        </p:nvSpPr>
        <p:spPr bwMode="white">
          <a:xfrm>
            <a:off x="9158095" y="2213260"/>
            <a:ext cx="533334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424541-8CBA-56F0-986F-FB7FC3DBDF5F}"/>
              </a:ext>
            </a:extLst>
          </p:cNvPr>
          <p:cNvSpPr/>
          <p:nvPr/>
        </p:nvSpPr>
        <p:spPr bwMode="white">
          <a:xfrm>
            <a:off x="2043809" y="3702774"/>
            <a:ext cx="304761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EBB359-BE47-FC7D-0CE6-6C38EFD53FBD}"/>
              </a:ext>
            </a:extLst>
          </p:cNvPr>
          <p:cNvSpPr/>
          <p:nvPr/>
        </p:nvSpPr>
        <p:spPr bwMode="white">
          <a:xfrm>
            <a:off x="5539047" y="3702774"/>
            <a:ext cx="342857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1317336A-BF4A-C97C-5FD5-F6DE7CFFA16E}"/>
              </a:ext>
            </a:extLst>
          </p:cNvPr>
          <p:cNvSpPr/>
          <p:nvPr/>
        </p:nvSpPr>
        <p:spPr bwMode="white">
          <a:xfrm>
            <a:off x="8358094" y="3673599"/>
            <a:ext cx="342857" cy="29645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7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ABF50-F31C-630D-E76A-A862D610F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208E6-F13C-A3D0-8051-DF842DCA719A}"/>
              </a:ext>
            </a:extLst>
          </p:cNvPr>
          <p:cNvSpPr/>
          <p:nvPr/>
        </p:nvSpPr>
        <p:spPr bwMode="white">
          <a:xfrm>
            <a:off x="1643809" y="1762515"/>
            <a:ext cx="371428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D0369D-4C7D-4428-CE5F-4931CC1B8196}"/>
              </a:ext>
            </a:extLst>
          </p:cNvPr>
          <p:cNvSpPr/>
          <p:nvPr/>
        </p:nvSpPr>
        <p:spPr bwMode="white">
          <a:xfrm>
            <a:off x="8520000" y="1762515"/>
            <a:ext cx="371428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B36AD-9711-F66D-4FF2-A9A133E4F448}"/>
              </a:ext>
            </a:extLst>
          </p:cNvPr>
          <p:cNvSpPr/>
          <p:nvPr/>
        </p:nvSpPr>
        <p:spPr bwMode="white">
          <a:xfrm>
            <a:off x="8996190" y="2343497"/>
            <a:ext cx="36190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0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EC9AA-9175-66F2-D8AE-BE7A58E1B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2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3EE05D-CDE2-9E8D-4101-677406AA93DE}"/>
              </a:ext>
            </a:extLst>
          </p:cNvPr>
          <p:cNvSpPr/>
          <p:nvPr/>
        </p:nvSpPr>
        <p:spPr bwMode="white">
          <a:xfrm>
            <a:off x="10834285" y="1908648"/>
            <a:ext cx="219047" cy="1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C3B76-80FF-3CE6-FD0B-D0E6BAE3A5B4}"/>
              </a:ext>
            </a:extLst>
          </p:cNvPr>
          <p:cNvSpPr/>
          <p:nvPr/>
        </p:nvSpPr>
        <p:spPr bwMode="white">
          <a:xfrm>
            <a:off x="10767619" y="2644586"/>
            <a:ext cx="314284" cy="29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5FD49B-4B04-B5E8-ED68-23DE6E8374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59961"/>
            <a:ext cx="10800000" cy="242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4A23A-2030-98F6-274A-C5FB770D0017}"/>
              </a:ext>
            </a:extLst>
          </p:cNvPr>
          <p:cNvSpPr/>
          <p:nvPr/>
        </p:nvSpPr>
        <p:spPr bwMode="white">
          <a:xfrm>
            <a:off x="10770884" y="3321912"/>
            <a:ext cx="314284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CEE6EE-AEF6-3605-4BCB-FB83F0A082A7}"/>
              </a:ext>
            </a:extLst>
          </p:cNvPr>
          <p:cNvSpPr/>
          <p:nvPr/>
        </p:nvSpPr>
        <p:spPr bwMode="white">
          <a:xfrm>
            <a:off x="10837551" y="4579422"/>
            <a:ext cx="219047" cy="1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019415-65B0-423D-64D2-29CD30F01B84}"/>
              </a:ext>
            </a:extLst>
          </p:cNvPr>
          <p:cNvSpPr/>
          <p:nvPr/>
        </p:nvSpPr>
        <p:spPr bwMode="white">
          <a:xfrm>
            <a:off x="10837551" y="5179597"/>
            <a:ext cx="219047" cy="1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0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5AD39-7E06-39DD-9C1F-329D188B6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70EDE-4633-862C-E2CB-CF55C5AAA010}"/>
              </a:ext>
            </a:extLst>
          </p:cNvPr>
          <p:cNvSpPr/>
          <p:nvPr/>
        </p:nvSpPr>
        <p:spPr bwMode="white">
          <a:xfrm>
            <a:off x="8739047" y="1743980"/>
            <a:ext cx="276190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974B6-C6CC-3264-3F6A-DE7B1FDCA5FA}"/>
              </a:ext>
            </a:extLst>
          </p:cNvPr>
          <p:cNvSpPr/>
          <p:nvPr/>
        </p:nvSpPr>
        <p:spPr bwMode="white">
          <a:xfrm>
            <a:off x="7567619" y="3049675"/>
            <a:ext cx="228571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2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9F8AB-F694-1D0D-8E6D-3ACBC1BC01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D6DCA-0039-0F13-C6A7-C458D23CAFC5}"/>
              </a:ext>
            </a:extLst>
          </p:cNvPr>
          <p:cNvSpPr/>
          <p:nvPr/>
        </p:nvSpPr>
        <p:spPr bwMode="white">
          <a:xfrm>
            <a:off x="4605714" y="1114905"/>
            <a:ext cx="247619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243E9B-FB7A-8916-1186-2EBC7E3E5935}"/>
              </a:ext>
            </a:extLst>
          </p:cNvPr>
          <p:cNvSpPr/>
          <p:nvPr/>
        </p:nvSpPr>
        <p:spPr bwMode="white">
          <a:xfrm>
            <a:off x="4443809" y="3525240"/>
            <a:ext cx="247619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57D65B-03F5-5AF8-4D21-65A1B83471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8374"/>
            <a:ext cx="10800000" cy="168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166E5-CCED-793D-4F03-E02462E6B271}"/>
              </a:ext>
            </a:extLst>
          </p:cNvPr>
          <p:cNvSpPr/>
          <p:nvPr/>
        </p:nvSpPr>
        <p:spPr bwMode="white">
          <a:xfrm>
            <a:off x="2339047" y="5302301"/>
            <a:ext cx="285714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52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4B0EB-5A8B-890F-B3BF-D33FFB2B4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37031-B00D-03D5-A078-40D66924221A}"/>
              </a:ext>
            </a:extLst>
          </p:cNvPr>
          <p:cNvSpPr/>
          <p:nvPr/>
        </p:nvSpPr>
        <p:spPr bwMode="white">
          <a:xfrm>
            <a:off x="4920000" y="2573425"/>
            <a:ext cx="54285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16EA3-1958-EDE4-660E-2E2848C791D1}"/>
              </a:ext>
            </a:extLst>
          </p:cNvPr>
          <p:cNvSpPr/>
          <p:nvPr/>
        </p:nvSpPr>
        <p:spPr bwMode="white">
          <a:xfrm>
            <a:off x="7586666" y="2573425"/>
            <a:ext cx="66666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E4C5DC-C0EC-EC74-CD7E-B3D77EA3788C}"/>
              </a:ext>
            </a:extLst>
          </p:cNvPr>
          <p:cNvSpPr/>
          <p:nvPr/>
        </p:nvSpPr>
        <p:spPr bwMode="white">
          <a:xfrm>
            <a:off x="10672380" y="2573425"/>
            <a:ext cx="228572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5F1252-CFAC-B18A-0208-33027559B47A}"/>
              </a:ext>
            </a:extLst>
          </p:cNvPr>
          <p:cNvSpPr/>
          <p:nvPr/>
        </p:nvSpPr>
        <p:spPr bwMode="white">
          <a:xfrm>
            <a:off x="2624761" y="2276873"/>
            <a:ext cx="533332" cy="71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833D45-DFAB-6460-3FA9-4DB78295EABD}"/>
              </a:ext>
            </a:extLst>
          </p:cNvPr>
          <p:cNvSpPr/>
          <p:nvPr/>
        </p:nvSpPr>
        <p:spPr bwMode="white">
          <a:xfrm>
            <a:off x="2767619" y="3498058"/>
            <a:ext cx="53333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E3BA35-3B9D-C50B-75EA-15F31F72EA13}"/>
              </a:ext>
            </a:extLst>
          </p:cNvPr>
          <p:cNvSpPr/>
          <p:nvPr/>
        </p:nvSpPr>
        <p:spPr bwMode="white">
          <a:xfrm>
            <a:off x="5243809" y="3498058"/>
            <a:ext cx="53333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AEB4E4-7249-4E6E-82EA-C1630F201D90}"/>
              </a:ext>
            </a:extLst>
          </p:cNvPr>
          <p:cNvSpPr/>
          <p:nvPr/>
        </p:nvSpPr>
        <p:spPr bwMode="white">
          <a:xfrm>
            <a:off x="7396190" y="3498058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3DC43A-F6A6-21AE-3AF6-B2FF56AC7CD4}"/>
              </a:ext>
            </a:extLst>
          </p:cNvPr>
          <p:cNvSpPr/>
          <p:nvPr/>
        </p:nvSpPr>
        <p:spPr bwMode="white">
          <a:xfrm>
            <a:off x="10158095" y="3212976"/>
            <a:ext cx="402401" cy="70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4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2023-12-13T00:52:09Z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