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81381"/>
            <a:ext cx="7200000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CACA3-2DE5-9B4B-9131-521222DAD4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E77AD-258A-9E26-4190-CA782955A014}"/>
              </a:ext>
            </a:extLst>
          </p:cNvPr>
          <p:cNvSpPr/>
          <p:nvPr/>
        </p:nvSpPr>
        <p:spPr bwMode="white">
          <a:xfrm>
            <a:off x="1615238" y="2258853"/>
            <a:ext cx="3819047" cy="4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86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2D384-8C83-0BF8-1C69-3ADE8287A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D84CD-8F40-29BC-2A4B-F76816B8D365}"/>
              </a:ext>
            </a:extLst>
          </p:cNvPr>
          <p:cNvSpPr/>
          <p:nvPr/>
        </p:nvSpPr>
        <p:spPr bwMode="white">
          <a:xfrm>
            <a:off x="1310476" y="3274812"/>
            <a:ext cx="533333" cy="41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5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5431D-92E3-FB45-5625-462DC2EAD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8976992" cy="347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F11E8DA-DF3E-E9A8-4493-24D4882784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3" r="14171"/>
          <a:stretch/>
        </p:blipFill>
        <p:spPr>
          <a:xfrm>
            <a:off x="4079776" y="3356992"/>
            <a:ext cx="6840760" cy="298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09C5C-4589-A7CD-5941-E79F74BDAB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3" b="3275"/>
          <a:stretch/>
        </p:blipFill>
        <p:spPr>
          <a:xfrm>
            <a:off x="1807739" y="1052736"/>
            <a:ext cx="8576522" cy="557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>
            <a:off x="1807739" y="1052736"/>
            <a:ext cx="85765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97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2A2C1-D271-377A-4A32-74061A9A6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B89AE-AE23-F32C-E018-AD163EDD2F30}"/>
              </a:ext>
            </a:extLst>
          </p:cNvPr>
          <p:cNvSpPr/>
          <p:nvPr/>
        </p:nvSpPr>
        <p:spPr bwMode="white">
          <a:xfrm>
            <a:off x="4272380" y="3604141"/>
            <a:ext cx="295238" cy="36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52455A-D02C-6771-80B8-57CBF68C07D4}"/>
              </a:ext>
            </a:extLst>
          </p:cNvPr>
          <p:cNvSpPr/>
          <p:nvPr/>
        </p:nvSpPr>
        <p:spPr bwMode="white">
          <a:xfrm>
            <a:off x="6158095" y="3604141"/>
            <a:ext cx="485714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3C9AD5-85AA-D364-A2CB-C6127195EF16}"/>
              </a:ext>
            </a:extLst>
          </p:cNvPr>
          <p:cNvSpPr/>
          <p:nvPr/>
        </p:nvSpPr>
        <p:spPr bwMode="white">
          <a:xfrm>
            <a:off x="8500952" y="3604141"/>
            <a:ext cx="304761" cy="36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0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2605A-A3CF-5307-40C4-3C628A7C5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3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CA257-ADD2-2F1D-AAFB-E67425FB7931}"/>
              </a:ext>
            </a:extLst>
          </p:cNvPr>
          <p:cNvSpPr/>
          <p:nvPr/>
        </p:nvSpPr>
        <p:spPr bwMode="white">
          <a:xfrm>
            <a:off x="5357326" y="2168111"/>
            <a:ext cx="305198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110B9-E242-7AD8-43CD-C2825F8FB24A}"/>
              </a:ext>
            </a:extLst>
          </p:cNvPr>
          <p:cNvSpPr/>
          <p:nvPr/>
        </p:nvSpPr>
        <p:spPr bwMode="white">
          <a:xfrm>
            <a:off x="3458311" y="4093767"/>
            <a:ext cx="491709" cy="37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15456E-61DC-0814-37AE-4A90601A704B}"/>
              </a:ext>
            </a:extLst>
          </p:cNvPr>
          <p:cNvSpPr/>
          <p:nvPr/>
        </p:nvSpPr>
        <p:spPr bwMode="white">
          <a:xfrm>
            <a:off x="2305338" y="6027905"/>
            <a:ext cx="296721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6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1008B-CE71-059C-4FAD-4D1013D42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D18A1-9022-C619-EE8A-F9EF75C98764}"/>
              </a:ext>
            </a:extLst>
          </p:cNvPr>
          <p:cNvSpPr/>
          <p:nvPr/>
        </p:nvSpPr>
        <p:spPr bwMode="white">
          <a:xfrm>
            <a:off x="1329523" y="3377736"/>
            <a:ext cx="6854709" cy="5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692D45-6E6E-F716-BA6D-DC2177FB4368}"/>
              </a:ext>
            </a:extLst>
          </p:cNvPr>
          <p:cNvSpPr/>
          <p:nvPr/>
        </p:nvSpPr>
        <p:spPr bwMode="white">
          <a:xfrm>
            <a:off x="8310476" y="3387282"/>
            <a:ext cx="2561904" cy="44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BD98EA-E5F4-0439-31B7-41EBA08908EE}"/>
              </a:ext>
            </a:extLst>
          </p:cNvPr>
          <p:cNvSpPr/>
          <p:nvPr/>
        </p:nvSpPr>
        <p:spPr bwMode="white">
          <a:xfrm>
            <a:off x="1320000" y="4293096"/>
            <a:ext cx="9672544" cy="62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73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2C48C-9591-FB22-870C-887DA1BA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610509-BE09-06B9-8077-F9C715568603}"/>
              </a:ext>
            </a:extLst>
          </p:cNvPr>
          <p:cNvSpPr/>
          <p:nvPr/>
        </p:nvSpPr>
        <p:spPr bwMode="white">
          <a:xfrm>
            <a:off x="983432" y="3212976"/>
            <a:ext cx="10297144" cy="191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68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49846-CF0C-C20D-9EE3-D37AE9775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29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2792F-8BB9-A290-0B79-A0AC9174A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18D4F-E7D1-9EB8-263A-19EB9362D9A5}"/>
              </a:ext>
            </a:extLst>
          </p:cNvPr>
          <p:cNvSpPr/>
          <p:nvPr/>
        </p:nvSpPr>
        <p:spPr bwMode="white">
          <a:xfrm>
            <a:off x="3642871" y="3220888"/>
            <a:ext cx="399784" cy="27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A81CB8-622D-7410-7626-094D54CEBE0F}"/>
              </a:ext>
            </a:extLst>
          </p:cNvPr>
          <p:cNvSpPr/>
          <p:nvPr/>
        </p:nvSpPr>
        <p:spPr bwMode="white">
          <a:xfrm>
            <a:off x="4637892" y="3212000"/>
            <a:ext cx="417553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55D2DD-8CB1-9D72-E6D5-46FCF6813840}"/>
              </a:ext>
            </a:extLst>
          </p:cNvPr>
          <p:cNvSpPr/>
          <p:nvPr/>
        </p:nvSpPr>
        <p:spPr bwMode="white">
          <a:xfrm>
            <a:off x="5846130" y="3212000"/>
            <a:ext cx="426437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5D336F-D90D-77D9-A4D1-D48E3E52CBFA}"/>
              </a:ext>
            </a:extLst>
          </p:cNvPr>
          <p:cNvSpPr/>
          <p:nvPr/>
        </p:nvSpPr>
        <p:spPr bwMode="white">
          <a:xfrm>
            <a:off x="7232051" y="3212000"/>
            <a:ext cx="382016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336C7B-BC1F-1C59-CD79-B78DB946D59B}"/>
              </a:ext>
            </a:extLst>
          </p:cNvPr>
          <p:cNvSpPr/>
          <p:nvPr/>
        </p:nvSpPr>
        <p:spPr bwMode="white">
          <a:xfrm>
            <a:off x="8520247" y="3212000"/>
            <a:ext cx="266524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1FB347-666C-203C-C8F5-7D0968589461}"/>
              </a:ext>
            </a:extLst>
          </p:cNvPr>
          <p:cNvSpPr/>
          <p:nvPr/>
        </p:nvSpPr>
        <p:spPr bwMode="white">
          <a:xfrm>
            <a:off x="1519569" y="6278666"/>
            <a:ext cx="497510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44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